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147483291" r:id="rId9"/>
    <p:sldId id="2147483292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8DCBB0-CC64-4ACD-A860-DA41C13DBCE3}" v="3" dt="2025-12-10T08:22:56.0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6370"/>
  </p:normalViewPr>
  <p:slideViewPr>
    <p:cSldViewPr snapToGrid="0">
      <p:cViewPr varScale="1">
        <p:scale>
          <a:sx n="80" d="100"/>
          <a:sy n="80" d="100"/>
        </p:scale>
        <p:origin x="462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envoorden, René (R.A.)" userId="f5c1a493-20cb-4f5e-b71a-2f1b50f7b09c" providerId="ADAL" clId="{D446C90C-D8E5-4F02-963F-001C8EB4BB11}"/>
    <pc:docChg chg="custSel modSld">
      <pc:chgData name="Steenvoorden, René (R.A.)" userId="f5c1a493-20cb-4f5e-b71a-2f1b50f7b09c" providerId="ADAL" clId="{D446C90C-D8E5-4F02-963F-001C8EB4BB11}" dt="2025-12-10T08:25:21.292" v="54" actId="20577"/>
      <pc:docMkLst>
        <pc:docMk/>
      </pc:docMkLst>
      <pc:sldChg chg="modSp mod modTransition">
        <pc:chgData name="Steenvoorden, René (R.A.)" userId="f5c1a493-20cb-4f5e-b71a-2f1b50f7b09c" providerId="ADAL" clId="{D446C90C-D8E5-4F02-963F-001C8EB4BB11}" dt="2025-12-10T08:23:44.670" v="23" actId="14100"/>
        <pc:sldMkLst>
          <pc:docMk/>
          <pc:sldMk cId="1764603290" sldId="256"/>
        </pc:sldMkLst>
        <pc:picChg chg="mod">
          <ac:chgData name="Steenvoorden, René (R.A.)" userId="f5c1a493-20cb-4f5e-b71a-2f1b50f7b09c" providerId="ADAL" clId="{D446C90C-D8E5-4F02-963F-001C8EB4BB11}" dt="2025-12-10T08:23:44.670" v="23" actId="14100"/>
          <ac:picMkLst>
            <pc:docMk/>
            <pc:sldMk cId="1764603290" sldId="256"/>
            <ac:picMk id="4" creationId="{F3B8235D-8302-15F7-CD7B-B7AB5FD86D17}"/>
          </ac:picMkLst>
        </pc:picChg>
      </pc:sldChg>
      <pc:sldChg chg="modSp mod modTransition">
        <pc:chgData name="Steenvoorden, René (R.A.)" userId="f5c1a493-20cb-4f5e-b71a-2f1b50f7b09c" providerId="ADAL" clId="{D446C90C-D8E5-4F02-963F-001C8EB4BB11}" dt="2025-12-10T08:24:55.329" v="51" actId="20577"/>
        <pc:sldMkLst>
          <pc:docMk/>
          <pc:sldMk cId="2657485592" sldId="257"/>
        </pc:sldMkLst>
        <pc:spChg chg="mod">
          <ac:chgData name="Steenvoorden, René (R.A.)" userId="f5c1a493-20cb-4f5e-b71a-2f1b50f7b09c" providerId="ADAL" clId="{D446C90C-D8E5-4F02-963F-001C8EB4BB11}" dt="2025-12-10T08:24:19.570" v="28" actId="20577"/>
          <ac:spMkLst>
            <pc:docMk/>
            <pc:sldMk cId="2657485592" sldId="257"/>
            <ac:spMk id="2" creationId="{B9FBFEDE-2965-B1CE-8D80-F01848A82686}"/>
          </ac:spMkLst>
        </pc:spChg>
        <pc:spChg chg="mod">
          <ac:chgData name="Steenvoorden, René (R.A.)" userId="f5c1a493-20cb-4f5e-b71a-2f1b50f7b09c" providerId="ADAL" clId="{D446C90C-D8E5-4F02-963F-001C8EB4BB11}" dt="2025-12-10T08:24:55.329" v="51" actId="20577"/>
          <ac:spMkLst>
            <pc:docMk/>
            <pc:sldMk cId="2657485592" sldId="257"/>
            <ac:spMk id="4" creationId="{94E68B4E-D8D3-5021-DAE1-4F1D171D9D60}"/>
          </ac:spMkLst>
        </pc:spChg>
      </pc:sldChg>
      <pc:sldChg chg="modTransition modAnim">
        <pc:chgData name="Steenvoorden, René (R.A.)" userId="f5c1a493-20cb-4f5e-b71a-2f1b50f7b09c" providerId="ADAL" clId="{D446C90C-D8E5-4F02-963F-001C8EB4BB11}" dt="2025-12-10T08:22:40.310" v="20"/>
        <pc:sldMkLst>
          <pc:docMk/>
          <pc:sldMk cId="3717499730" sldId="258"/>
        </pc:sldMkLst>
      </pc:sldChg>
      <pc:sldChg chg="modTransition modAnim">
        <pc:chgData name="Steenvoorden, René (R.A.)" userId="f5c1a493-20cb-4f5e-b71a-2f1b50f7b09c" providerId="ADAL" clId="{D446C90C-D8E5-4F02-963F-001C8EB4BB11}" dt="2025-12-10T08:22:56.022" v="21"/>
        <pc:sldMkLst>
          <pc:docMk/>
          <pc:sldMk cId="3843424105" sldId="259"/>
        </pc:sldMkLst>
      </pc:sldChg>
      <pc:sldChg chg="modSp mod modTransition">
        <pc:chgData name="Steenvoorden, René (R.A.)" userId="f5c1a493-20cb-4f5e-b71a-2f1b50f7b09c" providerId="ADAL" clId="{D446C90C-D8E5-4F02-963F-001C8EB4BB11}" dt="2025-12-10T08:25:21.292" v="54" actId="20577"/>
        <pc:sldMkLst>
          <pc:docMk/>
          <pc:sldMk cId="1932465073" sldId="260"/>
        </pc:sldMkLst>
        <pc:spChg chg="mod">
          <ac:chgData name="Steenvoorden, René (R.A.)" userId="f5c1a493-20cb-4f5e-b71a-2f1b50f7b09c" providerId="ADAL" clId="{D446C90C-D8E5-4F02-963F-001C8EB4BB11}" dt="2025-12-10T08:25:21.292" v="54" actId="20577"/>
          <ac:spMkLst>
            <pc:docMk/>
            <pc:sldMk cId="1932465073" sldId="260"/>
            <ac:spMk id="2" creationId="{D87A1180-94BF-F905-3E79-F99B5FB24F68}"/>
          </ac:spMkLst>
        </pc:spChg>
      </pc:sldChg>
      <pc:sldChg chg="modTransition">
        <pc:chgData name="Steenvoorden, René (R.A.)" userId="f5c1a493-20cb-4f5e-b71a-2f1b50f7b09c" providerId="ADAL" clId="{D446C90C-D8E5-4F02-963F-001C8EB4BB11}" dt="2025-12-10T08:20:41.710" v="18"/>
        <pc:sldMkLst>
          <pc:docMk/>
          <pc:sldMk cId="1091630216" sldId="261"/>
        </pc:sldMkLst>
      </pc:sldChg>
      <pc:sldChg chg="modSp mod modTransition">
        <pc:chgData name="Steenvoorden, René (R.A.)" userId="f5c1a493-20cb-4f5e-b71a-2f1b50f7b09c" providerId="ADAL" clId="{D446C90C-D8E5-4F02-963F-001C8EB4BB11}" dt="2025-12-10T08:20:41.710" v="18"/>
        <pc:sldMkLst>
          <pc:docMk/>
          <pc:sldMk cId="1825121387" sldId="262"/>
        </pc:sldMkLst>
        <pc:spChg chg="mod">
          <ac:chgData name="Steenvoorden, René (R.A.)" userId="f5c1a493-20cb-4f5e-b71a-2f1b50f7b09c" providerId="ADAL" clId="{D446C90C-D8E5-4F02-963F-001C8EB4BB11}" dt="2025-12-10T08:19:24.624" v="11" actId="20577"/>
          <ac:spMkLst>
            <pc:docMk/>
            <pc:sldMk cId="1825121387" sldId="262"/>
            <ac:spMk id="2" creationId="{A963B78C-5593-6908-596D-95AF1C853A35}"/>
          </ac:spMkLst>
        </pc:spChg>
      </pc:sldChg>
      <pc:sldChg chg="modSp mod modTransition">
        <pc:chgData name="Steenvoorden, René (R.A.)" userId="f5c1a493-20cb-4f5e-b71a-2f1b50f7b09c" providerId="ADAL" clId="{D446C90C-D8E5-4F02-963F-001C8EB4BB11}" dt="2025-12-10T08:20:41.710" v="18"/>
        <pc:sldMkLst>
          <pc:docMk/>
          <pc:sldMk cId="2828435084" sldId="2147483291"/>
        </pc:sldMkLst>
        <pc:spChg chg="mod">
          <ac:chgData name="Steenvoorden, René (R.A.)" userId="f5c1a493-20cb-4f5e-b71a-2f1b50f7b09c" providerId="ADAL" clId="{D446C90C-D8E5-4F02-963F-001C8EB4BB11}" dt="2025-12-10T08:20:01.553" v="17" actId="20577"/>
          <ac:spMkLst>
            <pc:docMk/>
            <pc:sldMk cId="2828435084" sldId="2147483291"/>
            <ac:spMk id="5" creationId="{8FAA2CB4-25A6-D676-3C7C-349688DFC5B6}"/>
          </ac:spMkLst>
        </pc:spChg>
      </pc:sldChg>
      <pc:sldChg chg="modSp mod modTransition">
        <pc:chgData name="Steenvoorden, René (R.A.)" userId="f5c1a493-20cb-4f5e-b71a-2f1b50f7b09c" providerId="ADAL" clId="{D446C90C-D8E5-4F02-963F-001C8EB4BB11}" dt="2025-12-10T08:21:54.146" v="19" actId="113"/>
        <pc:sldMkLst>
          <pc:docMk/>
          <pc:sldMk cId="2134154902" sldId="2147483292"/>
        </pc:sldMkLst>
        <pc:spChg chg="mod">
          <ac:chgData name="Steenvoorden, René (R.A.)" userId="f5c1a493-20cb-4f5e-b71a-2f1b50f7b09c" providerId="ADAL" clId="{D446C90C-D8E5-4F02-963F-001C8EB4BB11}" dt="2025-12-10T08:21:54.146" v="19" actId="113"/>
          <ac:spMkLst>
            <pc:docMk/>
            <pc:sldMk cId="2134154902" sldId="2147483292"/>
            <ac:spMk id="5" creationId="{7B51ACAF-0630-EF66-5D18-6850602452F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A5C15-4092-F24B-BC8B-545C47099B5D}" type="datetimeFigureOut">
              <a:rPr lang="nl-NL" smtClean="0"/>
              <a:t>10-12-2025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F4C7A-D87D-4540-A269-24C46107D0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0813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Onvermijdelijk – voordelen te groot, investering te hoog en consument al verslaafd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Zit in alle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Overschatten korte termijn Onderschatten de lange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F4C7A-D87D-4540-A269-24C46107D0B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6986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Cloud, </a:t>
            </a:r>
            <a:r>
              <a:rPr lang="nl-NL" dirty="0" err="1"/>
              <a:t>edge</a:t>
            </a:r>
            <a:r>
              <a:rPr lang="nl-NL" dirty="0"/>
              <a:t>, Ai, robotica, genetica, </a:t>
            </a:r>
            <a:r>
              <a:rPr lang="nl-NL" dirty="0" err="1"/>
              <a:t>quantum</a:t>
            </a:r>
            <a:r>
              <a:rPr lang="nl-NL" dirty="0"/>
              <a:t>,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F4C7A-D87D-4540-A269-24C46107D0B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7367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Richting de markt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 de organisatie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Enorme versnelling: nieuwe processen en systemen in uren, radicale vergroting van </a:t>
            </a:r>
            <a:r>
              <a:rPr lang="nl-NL" dirty="0" err="1"/>
              <a:t>scale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Achterblijven </a:t>
            </a:r>
            <a:r>
              <a:rPr lang="nl-NL" dirty="0" err="1"/>
              <a:t>creeert</a:t>
            </a:r>
            <a:r>
              <a:rPr lang="nl-NL" dirty="0"/>
              <a:t> grote achterstand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F4C7A-D87D-4540-A269-24C46107D0B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3170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F4C7A-D87D-4540-A269-24C46107D0B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0086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Wetgeving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Maatschappelijke verwachtingen – wat kan, wat is gewenst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Kloksnelheid radicaal hoger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Veel meer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Veel meer ruis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Veel meer risico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AI </a:t>
            </a:r>
            <a:r>
              <a:rPr lang="nl-NL" dirty="0" err="1"/>
              <a:t>vs</a:t>
            </a:r>
            <a:r>
              <a:rPr lang="nl-NL" dirty="0"/>
              <a:t>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Wat is nog waar?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F4C7A-D87D-4540-A269-24C46107D0B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279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Hoe kan je AI auditen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Hoe kan je met AI auditen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Welke vaardigheden heb je daarvoor nodig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Hoe kan </a:t>
            </a:r>
            <a:r>
              <a:rPr lang="nl-NL" dirty="0" err="1"/>
              <a:t>Norea</a:t>
            </a:r>
            <a:r>
              <a:rPr lang="nl-NL" dirty="0"/>
              <a:t> helpen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F4C7A-D87D-4540-A269-24C46107D0B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5168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3B85C2-4C18-5C4D-133C-849D31F72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6930896-699F-3D63-B1AF-310346003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07A206-6D0D-6002-5514-538E8CE84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CA9BF-38C1-7340-BF20-CD61DC0BB493}" type="datetime1">
              <a:rPr lang="nl-NL" smtClean="0"/>
              <a:t>10-12-2025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C1B5D59-915B-94DE-5DF0-1280A4A38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38B83A-2D5A-9E54-A269-9256945FC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1A15-9C63-6D4A-B12E-A0070B45F9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3838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6AC121-B25A-CF07-69D0-5D1630298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040DA42-6865-3CE6-D4DF-789B36A5F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8738E7-DBB7-250D-8A1C-1EE71FEDB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D4D0F-61A7-F24F-A2AF-88B11169D778}" type="datetime1">
              <a:rPr lang="nl-NL" smtClean="0"/>
              <a:t>10-12-2025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1A3653-1BA4-AF1C-7020-F051319F1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432242D-7D9D-1395-9147-0A8732330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1A15-9C63-6D4A-B12E-A0070B45F9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521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2A58D39-22E7-DAC8-0A24-84674134F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B7D16FA-73FF-9724-602B-16B19AF94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D16BAEC-D99B-CCAE-52BF-D1A159AE9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51151-EAB2-F143-AF06-D29EBE2E43B6}" type="datetime1">
              <a:rPr lang="nl-NL" smtClean="0"/>
              <a:t>10-12-2025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34BA183-5641-F923-C249-2C7AC4F98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A604350-DDB5-8957-20BB-46BDF9034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1A15-9C63-6D4A-B12E-A0070B45F9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37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ote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7039D21-6BD7-4B18-8F51-A95A05F7434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r>
              <a:rPr lang="en-GB"/>
              <a:t>Portfolio sync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638C78-F9AE-4C9E-B297-E08CDF13983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EEC0F82C-4994-47DA-8D9B-99D78D224F6D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902815B5-B9FC-4D7B-BDA5-ED87B5F909D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571500" y="2082801"/>
            <a:ext cx="11048400" cy="40227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err="1"/>
              <a:t>Plaats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grafiek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5B5C579-587C-424F-9243-9F0D38BD7F3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 bwMode="gray">
          <a:xfrm>
            <a:off x="571500" y="1524000"/>
            <a:ext cx="11048400" cy="279401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Grafiek titel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CFA78-780E-4CF9-9467-DDA4FF501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71500" y="285752"/>
            <a:ext cx="11049000" cy="1238248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titel aan te passen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CB8F5E6-56AC-65D2-A4CD-39222054A3D5}"/>
              </a:ext>
            </a:extLst>
          </p:cNvPr>
          <p:cNvSpPr/>
          <p:nvPr userDrawn="1"/>
        </p:nvSpPr>
        <p:spPr>
          <a:xfrm>
            <a:off x="10863470" y="6280563"/>
            <a:ext cx="854765" cy="577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059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3991CF-59A3-747B-7F51-5805E2D41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5381F5-DB5F-9D62-EEB1-92B31929A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484A49-05ED-5ABB-6581-027DC34E8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E519-FC43-3C4F-948D-192ACB823EF8}" type="datetime1">
              <a:rPr lang="nl-NL" smtClean="0"/>
              <a:t>10-12-2025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A66A2D8-BA6C-EEA1-A1F3-8A6A7E425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3855D0-05BC-5DEC-5EEF-23E289DD6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1A15-9C63-6D4A-B12E-A0070B45F9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1394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FB3518-6412-79D8-3817-3F97C02AF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B973B9-7268-6411-83ED-490F6BC50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2EBA5B-84AB-DC82-096E-1F3DA973F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FDDE-7093-194A-AEE6-46BE78637F02}" type="datetime1">
              <a:rPr lang="nl-NL" smtClean="0"/>
              <a:t>10-12-2025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79838E-300B-F540-BD99-3C5EB2AAA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123F96-AFC1-0FAF-613E-72F91274C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1A15-9C63-6D4A-B12E-A0070B45F9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446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8560AF-919F-1E1B-076D-FFE96D1B9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8327D8-CA85-127D-05EC-2EC1111BE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6DF135B-4C53-2985-2CA9-DDD27372B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03D8F6D-8272-E706-99FE-050242330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8C0A1-441D-E34D-A7F5-4C1B9479FBB1}" type="datetime1">
              <a:rPr lang="nl-NL" smtClean="0"/>
              <a:t>10-12-2025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B2AF323-638A-7DBD-4D22-A571BC252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19FD390-533C-4359-3D6A-B3A438565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1A15-9C63-6D4A-B12E-A0070B45F9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3358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C7A808-DEC3-8DCB-1A08-2E920DB4F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1068BB9-B039-957F-8538-6EE960D54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AD46FFC-08CF-6950-8620-5641E3598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EDEB9D4-BD2E-08A6-211B-6B5F978D65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D2178B0-7D7F-294E-FD84-106AC21E9B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58F3182-B748-E5EE-53C2-F0AA9CD78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84CBB-5563-704F-9FBF-A734337CD96C}" type="datetime1">
              <a:rPr lang="nl-NL" smtClean="0"/>
              <a:t>10-12-2025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7C197BC-CFF4-CAEC-625A-DDBE173FA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E8D0FFC-38E8-0E8B-92B9-6AE5CB457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1A15-9C63-6D4A-B12E-A0070B45F9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7190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DD2E1A-0F11-5C4F-35D1-0582AD7B0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C46AA26-0477-96F1-5C74-9987AF5D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B3CA-7961-2F46-BB79-F6B25877D5AD}" type="datetime1">
              <a:rPr lang="nl-NL" smtClean="0"/>
              <a:t>10-12-2025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4F70B5F-E062-AF19-B285-D7A74B8BA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3A839CB-8957-E14E-48EF-93CF351C6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1A15-9C63-6D4A-B12E-A0070B45F9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2963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F862571-8335-8F5E-A6A6-E133BEE9E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6E203-666C-4B41-9F36-FB89CD713BD4}" type="datetime1">
              <a:rPr lang="nl-NL" smtClean="0"/>
              <a:t>10-12-2025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97C3D77-F302-9F70-169F-115CCB189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C7A1BA5-6BAC-891A-4FA4-050203453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1A15-9C63-6D4A-B12E-A0070B45F9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2476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F06158-CD5C-5325-7707-BB80D3A1D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6A0443-5B27-E591-A89A-B8B368970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4248298-6F21-9E75-0B82-3CC9BA283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BA89E6-4E75-423B-A870-943C84A63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6E5A1-8CD9-0347-BDA0-27CE1AFDD394}" type="datetime1">
              <a:rPr lang="nl-NL" smtClean="0"/>
              <a:t>10-12-2025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4C8C43B-9F64-311C-E121-CBCB4271A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D6E8E94-ECE1-4CF5-D984-BE524A343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1A15-9C63-6D4A-B12E-A0070B45F9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9062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F24A49-1B34-A3F6-72DC-3CBA9D9CD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163A54A-6E40-B46F-1EF0-1BD6F25200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234991-2C8A-B6E5-13FF-4B71AF619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B9D5C44-6B32-5404-ACDC-066C5263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3E7D9-07A1-EA4E-B67C-6672B259D259}" type="datetime1">
              <a:rPr lang="nl-NL" smtClean="0"/>
              <a:t>10-12-2025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05B4DC6-9AFB-4A09-6EC0-80105AD08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7AC5F68-42AD-7FA5-3E7E-041457CB8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1A15-9C63-6D4A-B12E-A0070B45F9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480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8FF31BE-D2DA-BDC7-151B-7FD7D6B11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B3DC709-D8D3-EE13-E903-FEEA2C22D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F73B31-D022-334E-A893-394EA1146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924F14-E1B9-4143-8798-12908D0E01FD}" type="datetime1">
              <a:rPr lang="nl-NL" smtClean="0"/>
              <a:t>10-12-2025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A8B4572-2BA2-C0D0-8DA0-C57525AB4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B6247B-7DF2-F620-311E-533D272FC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B01A15-9C63-6D4A-B12E-A0070B45F9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430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verven, kunst, hemel, zonsondergang&#10;&#10;Door AI gegenereerde inhoud is mogelijk onjuist.">
            <a:extLst>
              <a:ext uri="{FF2B5EF4-FFF2-40B4-BE49-F238E27FC236}">
                <a16:creationId xmlns:a16="http://schemas.microsoft.com/office/drawing/2014/main" id="{F3B8235D-8302-15F7-CD7B-B7AB5FD86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0753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5C6CF181-5CE5-D0D6-E282-51A22BC02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534" y="4449432"/>
            <a:ext cx="4980443" cy="979818"/>
          </a:xfrm>
        </p:spPr>
        <p:txBody>
          <a:bodyPr>
            <a:normAutofit/>
          </a:bodyPr>
          <a:lstStyle/>
          <a:p>
            <a:pPr algn="l"/>
            <a:r>
              <a:rPr lang="nl-NL" sz="4000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Audit en AI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3D7AB7-846C-AAB4-FC6D-F70F47D7B2C1}"/>
              </a:ext>
            </a:extLst>
          </p:cNvPr>
          <p:cNvSpPr txBox="1">
            <a:spLocks/>
          </p:cNvSpPr>
          <p:nvPr/>
        </p:nvSpPr>
        <p:spPr>
          <a:xfrm>
            <a:off x="283533" y="5724331"/>
            <a:ext cx="2211919" cy="785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err="1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Norea</a:t>
            </a:r>
            <a:r>
              <a:rPr lang="nl-NL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ALV</a:t>
            </a:r>
          </a:p>
          <a:p>
            <a:r>
              <a:rPr lang="nl-NL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Rene Steenvoorden</a:t>
            </a:r>
          </a:p>
          <a:p>
            <a:r>
              <a:rPr lang="nl-NL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11-12-25</a:t>
            </a:r>
          </a:p>
        </p:txBody>
      </p:sp>
    </p:spTree>
    <p:extLst>
      <p:ext uri="{BB962C8B-B14F-4D97-AF65-F5344CB8AC3E}">
        <p14:creationId xmlns:p14="http://schemas.microsoft.com/office/powerpoint/2010/main" val="17646032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BFEDE-2965-B1CE-8D80-F01848A82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7770"/>
            <a:ext cx="10515600" cy="1325563"/>
          </a:xfrm>
        </p:spPr>
        <p:txBody>
          <a:bodyPr/>
          <a:lstStyle/>
          <a:p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DisclAImer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fbeelding 2" descr="Afbeelding met tekst, schermopname, Lettertype&#10;&#10;Door AI gegenereerde inhoud is mogelijk onjuist.">
            <a:extLst>
              <a:ext uri="{FF2B5EF4-FFF2-40B4-BE49-F238E27FC236}">
                <a16:creationId xmlns:a16="http://schemas.microsoft.com/office/drawing/2014/main" id="{7F09BC94-7A8D-3F7F-29D7-2A2B3594E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80081"/>
            <a:ext cx="5697838" cy="569783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4E68B4E-D8D3-5021-DAE1-4F1D171D9D60}"/>
              </a:ext>
            </a:extLst>
          </p:cNvPr>
          <p:cNvSpPr txBox="1"/>
          <p:nvPr/>
        </p:nvSpPr>
        <p:spPr bwMode="gray">
          <a:xfrm>
            <a:off x="571500" y="1531939"/>
            <a:ext cx="5040406" cy="45735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342900" indent="-342900">
              <a:lnSpc>
                <a:spcPct val="110000"/>
              </a:lnSpc>
              <a:spcAft>
                <a:spcPts val="3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Alle statements zijn persoonlijke overtuigingen of pogingen tot beeldvorming</a:t>
            </a:r>
          </a:p>
          <a:p>
            <a:pPr marL="342900" indent="-342900">
              <a:lnSpc>
                <a:spcPct val="110000"/>
              </a:lnSpc>
              <a:spcAft>
                <a:spcPts val="3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 is AI gebruikt voor deze presentatie</a:t>
            </a:r>
          </a:p>
          <a:p>
            <a:pPr marL="342900" indent="-342900">
              <a:lnSpc>
                <a:spcPct val="110000"/>
              </a:lnSpc>
              <a:spcAft>
                <a:spcPts val="3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Alle fouten in deze presentatie of van de presentator zijn AI hallucinaties</a:t>
            </a:r>
          </a:p>
          <a:p>
            <a:pPr>
              <a:lnSpc>
                <a:spcPct val="110000"/>
              </a:lnSpc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</a:pPr>
            <a:endParaRPr lang="en-US" sz="2000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643EC70-8D3D-FC9B-3DDC-696262956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1A15-9C63-6D4A-B12E-A0070B45F94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74855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23004D-03D9-A463-7CBC-501A27D69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 descr="Afbeelding met tekenfilm, Tekenfilm, clipart, tekening&#10;&#10;Door AI gegenereerde inhoud is mogelijk onjuist.">
            <a:extLst>
              <a:ext uri="{FF2B5EF4-FFF2-40B4-BE49-F238E27FC236}">
                <a16:creationId xmlns:a16="http://schemas.microsoft.com/office/drawing/2014/main" id="{AF886EAE-F703-435C-BD6B-1945E81EEA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666" b="2065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  <a:noFill/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B478D7D-2126-7D23-5C88-E9EE9FAD9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AI is </a:t>
            </a:r>
            <a:r>
              <a:rPr lang="en-US" sz="5200" dirty="0" err="1">
                <a:solidFill>
                  <a:srgbClr val="FFFFFF"/>
                </a:solidFill>
              </a:rPr>
              <a:t>onvermijdelijk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5292D61-9E75-FDEB-EB43-8C5591E62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8B01A15-9C63-6D4A-B12E-A0070B45F946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174997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5062E6-0B41-BAF8-4556-B91C7DF4A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 descr="Afbeelding met buitenshuis, gras, zweefvliegtuig, hemel&#10;&#10;Door AI gegenereerde inhoud is mogelijk onjuist.">
            <a:extLst>
              <a:ext uri="{FF2B5EF4-FFF2-40B4-BE49-F238E27FC236}">
                <a16:creationId xmlns:a16="http://schemas.microsoft.com/office/drawing/2014/main" id="{2A466F00-C5E9-DD5A-16FB-C24FD2067C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30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E3B34E-16BF-7120-13E0-1369B55CE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67" y="206165"/>
            <a:ext cx="10058400" cy="8976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sz="4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Ontwikkelingen versterken elkaar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7FC0EDD-C644-8CB8-0DAA-466FF99E2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C8B01A15-9C63-6D4A-B12E-A0070B45F946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434241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BF131-F8EB-F748-917C-E78852166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7A1180-94BF-F905-3E79-F99B5FB24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7770"/>
            <a:ext cx="10515600" cy="1325563"/>
          </a:xfrm>
        </p:spPr>
        <p:txBody>
          <a:bodyPr/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 is de volgende stap in de digitale transformatie van elke organisatie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ED2B5E7-24C3-0691-66B4-D37B9CD3E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1A15-9C63-6D4A-B12E-A0070B45F946}" type="slidenum">
              <a:rPr lang="nl-NL" smtClean="0"/>
              <a:t>4</a:t>
            </a:fld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9B0EBAEC-98A9-00AA-390D-A91C5829A09E}"/>
              </a:ext>
            </a:extLst>
          </p:cNvPr>
          <p:cNvSpPr/>
          <p:nvPr/>
        </p:nvSpPr>
        <p:spPr>
          <a:xfrm>
            <a:off x="2133600" y="2192215"/>
            <a:ext cx="3434862" cy="343486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Buiten de organisatie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D0852D14-033E-4F36-D73A-EE5AAF3B54C9}"/>
              </a:ext>
            </a:extLst>
          </p:cNvPr>
          <p:cNvSpPr/>
          <p:nvPr/>
        </p:nvSpPr>
        <p:spPr>
          <a:xfrm>
            <a:off x="5287107" y="2192215"/>
            <a:ext cx="3434862" cy="343486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Binnen de organisatie</a:t>
            </a:r>
          </a:p>
        </p:txBody>
      </p:sp>
    </p:spTree>
    <p:extLst>
      <p:ext uri="{BB962C8B-B14F-4D97-AF65-F5344CB8AC3E}">
        <p14:creationId xmlns:p14="http://schemas.microsoft.com/office/powerpoint/2010/main" val="19324650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A4BF2E-B481-F746-A0F6-05C80C328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Picture 2" descr="A matter of the boss for Attilus – Attilus Kaviar S">
            <a:extLst>
              <a:ext uri="{FF2B5EF4-FFF2-40B4-BE49-F238E27FC236}">
                <a16:creationId xmlns:a16="http://schemas.microsoft.com/office/drawing/2014/main" id="{E9991D3B-0ADD-49D6-EED2-C0F89AB74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2" b="-1"/>
          <a:stretch>
            <a:fillRect/>
          </a:stretch>
        </p:blipFill>
        <p:spPr bwMode="auto">
          <a:xfrm>
            <a:off x="20" y="10"/>
            <a:ext cx="994706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3F91D5-EF6E-DC5E-03FE-EF19EFFB3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7949" y="268620"/>
            <a:ext cx="3633746" cy="158842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 is </a:t>
            </a:r>
            <a:r>
              <a:rPr lang="en-US" sz="3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multifunctioneel</a:t>
            </a:r>
            <a:r>
              <a:rPr lang="en-US" sz="3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vraagstuk</a:t>
            </a:r>
            <a:br>
              <a:rPr lang="en-US" sz="3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</a:t>
            </a:r>
            <a:r>
              <a:rPr lang="en-US" sz="3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‘chef </a:t>
            </a:r>
            <a:r>
              <a:rPr lang="en-US" sz="3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sache</a:t>
            </a:r>
            <a:r>
              <a:rPr lang="en-US" sz="3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EEDCC66-FAB7-4610-0C6B-C1B571B26BB1}"/>
              </a:ext>
            </a:extLst>
          </p:cNvPr>
          <p:cNvSpPr txBox="1"/>
          <p:nvPr/>
        </p:nvSpPr>
        <p:spPr bwMode="gray">
          <a:xfrm>
            <a:off x="8557948" y="1997149"/>
            <a:ext cx="3633747" cy="422077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Strategie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Technologie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Compliance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Ethiek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Inkoop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19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FinOps</a:t>
            </a:r>
            <a:endParaRPr lang="nl-NL" sz="1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19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MlOps</a:t>
            </a:r>
            <a:endParaRPr lang="nl-NL" sz="1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Duurzaamheid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Organisatie en processen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l-NL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Arbeidsmarkt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nl-NL" sz="1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nl-NL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 </a:t>
            </a:r>
            <a:r>
              <a:rPr lang="nl-NL" sz="1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Hoe kan je AI verantwoord in zetten</a:t>
            </a:r>
          </a:p>
          <a:p>
            <a:pPr indent="-228600">
              <a:lnSpc>
                <a:spcPct val="90000"/>
              </a:lnSpc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00D9A5-0C83-EE0C-333D-B724FFBD5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928" y="6355080"/>
            <a:ext cx="1188720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C8B01A15-9C63-6D4A-B12E-A0070B45F946}" type="slidenum"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5</a:t>
            </a:fld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16302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D2D5F0-3909-DE0C-EC44-132307839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hemel, gebouw, wolk, stad&#10;&#10;Door AI gegenereerde inhoud is mogelijk onjuist.">
            <a:extLst>
              <a:ext uri="{FF2B5EF4-FFF2-40B4-BE49-F238E27FC236}">
                <a16:creationId xmlns:a16="http://schemas.microsoft.com/office/drawing/2014/main" id="{241D2C8E-6642-1A0B-B3CC-45C389B38C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850" b="169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3B78C-5593-6908-596D-95AF1C853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nl-NL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audit essentieel voor verantwoorde AI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031CC2E-2DFA-C28F-857F-44DCE819B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8B01A15-9C63-6D4A-B12E-A0070B45F946}" type="slidenum">
              <a:rPr lang="nl-NL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1213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567BA-2A75-3090-922D-24E0092BB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67D56-CCF5-376E-CC15-D21A8F4310B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71500" y="6280563"/>
            <a:ext cx="283529" cy="577438"/>
          </a:xfrm>
        </p:spPr>
        <p:txBody>
          <a:bodyPr vert="horz" lIns="0" tIns="0" rIns="0" bIns="0" rtlCol="0" anchor="ctr" anchorCtr="0">
            <a:normAutofit/>
          </a:bodyPr>
          <a:lstStyle/>
          <a:p>
            <a:pPr>
              <a:spcAft>
                <a:spcPts val="600"/>
              </a:spcAft>
            </a:pPr>
            <a:fld id="{EEC0F82C-4994-47DA-8D9B-99D78D224F6D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AA2CB4-25A6-D676-3C7C-349688DFC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991" y="979282"/>
            <a:ext cx="4881909" cy="4309409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pPr algn="ctr"/>
            <a:r>
              <a:rPr lang="nl-NL" kern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audit essentieel om verantwoord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 toe te passen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maar </a:t>
            </a:r>
            <a:b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zal ook het vak radicaal veranderen</a:t>
            </a:r>
            <a:endParaRPr lang="nl-NL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912DDE1-5C01-03CB-AED1-F916FED9D68F}"/>
              </a:ext>
            </a:extLst>
          </p:cNvPr>
          <p:cNvSpPr txBox="1"/>
          <p:nvPr/>
        </p:nvSpPr>
        <p:spPr>
          <a:xfrm>
            <a:off x="644192" y="1751214"/>
            <a:ext cx="473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7" name="Picture 2" descr="Cartoon Elephant Clip Art at Clker.com - vector clip art online, royalty  free &amp; public domain">
            <a:extLst>
              <a:ext uri="{FF2B5EF4-FFF2-40B4-BE49-F238E27FC236}">
                <a16:creationId xmlns:a16="http://schemas.microsoft.com/office/drawing/2014/main" id="{92022F27-4B44-9FEC-B350-502705321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2991" y="1531939"/>
            <a:ext cx="4773018" cy="45648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2A88E14-9F7B-24C8-40A5-2702E83A9BE9}"/>
              </a:ext>
            </a:extLst>
          </p:cNvPr>
          <p:cNvSpPr txBox="1"/>
          <p:nvPr/>
        </p:nvSpPr>
        <p:spPr>
          <a:xfrm>
            <a:off x="644192" y="1751214"/>
            <a:ext cx="4732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284350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670F7-215F-2725-048A-0DF6ED3B2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166F2-E9C6-9EBC-A6E7-5B6A1F8AC2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71500" y="6280563"/>
            <a:ext cx="283529" cy="577438"/>
          </a:xfrm>
        </p:spPr>
        <p:txBody>
          <a:bodyPr vert="horz" lIns="0" tIns="0" rIns="0" bIns="0" rtlCol="0" anchor="ctr" anchorCtr="0">
            <a:normAutofit/>
          </a:bodyPr>
          <a:lstStyle/>
          <a:p>
            <a:pPr>
              <a:spcAft>
                <a:spcPts val="600"/>
              </a:spcAft>
            </a:pPr>
            <a:fld id="{EEC0F82C-4994-47DA-8D9B-99D78D224F6D}" type="slidenum">
              <a:rPr lang="en-GB" smtClean="0"/>
              <a:pPr>
                <a:spcAft>
                  <a:spcPts val="600"/>
                </a:spcAft>
              </a:pPr>
              <a:t>8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51ACAF-0630-EF66-5D18-685060245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98" y="236468"/>
            <a:ext cx="11049000" cy="1238248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sz="3500" kern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ga jij doen om hiermee om te gaan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523AF91-CED0-E937-4ACF-A2578365A737}"/>
              </a:ext>
            </a:extLst>
          </p:cNvPr>
          <p:cNvSpPr txBox="1"/>
          <p:nvPr/>
        </p:nvSpPr>
        <p:spPr>
          <a:xfrm>
            <a:off x="644192" y="1751214"/>
            <a:ext cx="473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4098" name="Picture 2" descr="Wat is kunstmatige intelligentie (AI)? | Rijksinspectie Digitale  Infrastructuur (RDI)">
            <a:extLst>
              <a:ext uri="{FF2B5EF4-FFF2-40B4-BE49-F238E27FC236}">
                <a16:creationId xmlns:a16="http://schemas.microsoft.com/office/drawing/2014/main" id="{827095FB-8259-05CD-0078-16D720CC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6625"/>
            <a:ext cx="12192000" cy="5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154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</Words>
  <Application>Microsoft Office PowerPoint</Application>
  <PresentationFormat>Breedbeeld</PresentationFormat>
  <Paragraphs>67</Paragraphs>
  <Slides>9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6" baseType="lpstr">
      <vt:lpstr>Meiryo</vt:lpstr>
      <vt:lpstr>Aptos</vt:lpstr>
      <vt:lpstr>Aptos Display</vt:lpstr>
      <vt:lpstr>Arial</vt:lpstr>
      <vt:lpstr>Calibri</vt:lpstr>
      <vt:lpstr>Verdana</vt:lpstr>
      <vt:lpstr>Kantoorthema</vt:lpstr>
      <vt:lpstr>IT Audit en AI</vt:lpstr>
      <vt:lpstr>DisclAImer</vt:lpstr>
      <vt:lpstr>AI is onvermijdelijk</vt:lpstr>
      <vt:lpstr>Ontwikkelingen versterken elkaar</vt:lpstr>
      <vt:lpstr>AI is de volgende stap in de digitale transformatie van elke organisatie</vt:lpstr>
      <vt:lpstr>AI is multifunctioneel vraagstuk en ‘chef sache’</vt:lpstr>
      <vt:lpstr>IT audit essentieel voor verantwoorde AI</vt:lpstr>
      <vt:lpstr>IT audit essentieel om verantwoord AI toe te passen  maar  het zal ook het vak radicaal veranderen</vt:lpstr>
      <vt:lpstr>Wat ga jij doen om hiermee om te gaan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Rene Steenvoorden</dc:creator>
  <cp:lastModifiedBy>Steenvoorden, René (R.A.)</cp:lastModifiedBy>
  <cp:revision>2</cp:revision>
  <dcterms:created xsi:type="dcterms:W3CDTF">2025-12-10T06:45:42Z</dcterms:created>
  <dcterms:modified xsi:type="dcterms:W3CDTF">2025-12-10T08:25:29Z</dcterms:modified>
</cp:coreProperties>
</file>