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9"/>
  </p:notesMasterIdLst>
  <p:sldIdLst>
    <p:sldId id="344" r:id="rId7"/>
    <p:sldId id="379" r:id="rId8"/>
    <p:sldId id="356" r:id="rId9"/>
    <p:sldId id="362" r:id="rId10"/>
    <p:sldId id="357" r:id="rId11"/>
    <p:sldId id="360" r:id="rId12"/>
    <p:sldId id="364" r:id="rId13"/>
    <p:sldId id="367" r:id="rId14"/>
    <p:sldId id="386" r:id="rId15"/>
    <p:sldId id="387" r:id="rId16"/>
    <p:sldId id="347" r:id="rId17"/>
    <p:sldId id="286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A9D73D-F958-C643-C9A5-943BB0BE03D1}" name="Booijink, Marlies" initials="MB" userId="S::Marlies.Booijink@afm.nl::a8e8db1b-40dd-4c40-9be6-86f2ea763e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E99D0-496A-276C-E287-065CE46F4D11}" v="440" dt="2025-12-10T15:59:24.127"/>
    <p1510:client id="{39BA68E5-9FC6-4C22-8C67-6B5BB5BEC8FE}" v="23" dt="2025-12-10T13:08:14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77886" autoAdjust="0"/>
  </p:normalViewPr>
  <p:slideViewPr>
    <p:cSldViewPr snapToGrid="0">
      <p:cViewPr varScale="1">
        <p:scale>
          <a:sx n="96" d="100"/>
          <a:sy n="96" d="100"/>
        </p:scale>
        <p:origin x="204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ier, Patrick" userId="S::patrick.sohier@afm.nl::406d75fd-9c53-41f3-b27e-694bf57a1f86" providerId="AD" clId="Web-{086E99D0-496A-276C-E287-065CE46F4D11}"/>
    <pc:docChg chg="addSld delSld modSld">
      <pc:chgData name="Sohier, Patrick" userId="S::patrick.sohier@afm.nl::406d75fd-9c53-41f3-b27e-694bf57a1f86" providerId="AD" clId="Web-{086E99D0-496A-276C-E287-065CE46F4D11}" dt="2025-12-10T15:59:24.127" v="419" actId="1076"/>
      <pc:docMkLst>
        <pc:docMk/>
      </pc:docMkLst>
      <pc:sldChg chg="modSp">
        <pc:chgData name="Sohier, Patrick" userId="S::patrick.sohier@afm.nl::406d75fd-9c53-41f3-b27e-694bf57a1f86" providerId="AD" clId="Web-{086E99D0-496A-276C-E287-065CE46F4D11}" dt="2025-12-10T15:36:20.284" v="385" actId="20577"/>
        <pc:sldMkLst>
          <pc:docMk/>
          <pc:sldMk cId="1643350570" sldId="344"/>
        </pc:sldMkLst>
        <pc:spChg chg="mod">
          <ac:chgData name="Sohier, Patrick" userId="S::patrick.sohier@afm.nl::406d75fd-9c53-41f3-b27e-694bf57a1f86" providerId="AD" clId="Web-{086E99D0-496A-276C-E287-065CE46F4D11}" dt="2025-12-10T15:36:20.284" v="385" actId="20577"/>
          <ac:spMkLst>
            <pc:docMk/>
            <pc:sldMk cId="1643350570" sldId="344"/>
            <ac:spMk id="3" creationId="{634123E6-58D1-5BED-0299-65BAE4BFE2FA}"/>
          </ac:spMkLst>
        </pc:spChg>
      </pc:sldChg>
      <pc:sldChg chg="modSp">
        <pc:chgData name="Sohier, Patrick" userId="S::patrick.sohier@afm.nl::406d75fd-9c53-41f3-b27e-694bf57a1f86" providerId="AD" clId="Web-{086E99D0-496A-276C-E287-065CE46F4D11}" dt="2025-12-10T15:35:25.375" v="347" actId="20577"/>
        <pc:sldMkLst>
          <pc:docMk/>
          <pc:sldMk cId="1502304651" sldId="347"/>
        </pc:sldMkLst>
        <pc:spChg chg="mod">
          <ac:chgData name="Sohier, Patrick" userId="S::patrick.sohier@afm.nl::406d75fd-9c53-41f3-b27e-694bf57a1f86" providerId="AD" clId="Web-{086E99D0-496A-276C-E287-065CE46F4D11}" dt="2025-12-10T15:35:25.375" v="347" actId="20577"/>
          <ac:spMkLst>
            <pc:docMk/>
            <pc:sldMk cId="1502304651" sldId="347"/>
            <ac:spMk id="3" creationId="{B7E6FEE6-67E4-B8EE-6F95-981F87785424}"/>
          </ac:spMkLst>
        </pc:spChg>
      </pc:sldChg>
      <pc:sldChg chg="addSp delSp modSp">
        <pc:chgData name="Sohier, Patrick" userId="S::patrick.sohier@afm.nl::406d75fd-9c53-41f3-b27e-694bf57a1f86" providerId="AD" clId="Web-{086E99D0-496A-276C-E287-065CE46F4D11}" dt="2025-12-10T15:45:24.608" v="390" actId="1076"/>
        <pc:sldMkLst>
          <pc:docMk/>
          <pc:sldMk cId="517446583" sldId="357"/>
        </pc:sldMkLst>
        <pc:spChg chg="mod">
          <ac:chgData name="Sohier, Patrick" userId="S::patrick.sohier@afm.nl::406d75fd-9c53-41f3-b27e-694bf57a1f86" providerId="AD" clId="Web-{086E99D0-496A-276C-E287-065CE46F4D11}" dt="2025-12-10T15:12:44.636" v="98" actId="1076"/>
          <ac:spMkLst>
            <pc:docMk/>
            <pc:sldMk cId="517446583" sldId="357"/>
            <ac:spMk id="3" creationId="{1582F9A0-B0E8-3962-8CAE-05BAADD82901}"/>
          </ac:spMkLst>
        </pc:spChg>
        <pc:picChg chg="add del mod">
          <ac:chgData name="Sohier, Patrick" userId="S::patrick.sohier@afm.nl::406d75fd-9c53-41f3-b27e-694bf57a1f86" providerId="AD" clId="Web-{086E99D0-496A-276C-E287-065CE46F4D11}" dt="2025-12-10T15:45:19.155" v="386"/>
          <ac:picMkLst>
            <pc:docMk/>
            <pc:sldMk cId="517446583" sldId="357"/>
            <ac:picMk id="4" creationId="{75C14EA1-EB05-C93E-114B-5CE614C94065}"/>
          </ac:picMkLst>
        </pc:picChg>
        <pc:picChg chg="add mod">
          <ac:chgData name="Sohier, Patrick" userId="S::patrick.sohier@afm.nl::406d75fd-9c53-41f3-b27e-694bf57a1f86" providerId="AD" clId="Web-{086E99D0-496A-276C-E287-065CE46F4D11}" dt="2025-12-10T15:45:24.608" v="390" actId="1076"/>
          <ac:picMkLst>
            <pc:docMk/>
            <pc:sldMk cId="517446583" sldId="357"/>
            <ac:picMk id="5" creationId="{2B1B5384-7EAC-7BF0-B492-AC6487F78B13}"/>
          </ac:picMkLst>
        </pc:picChg>
        <pc:picChg chg="mod">
          <ac:chgData name="Sohier, Patrick" userId="S::patrick.sohier@afm.nl::406d75fd-9c53-41f3-b27e-694bf57a1f86" providerId="AD" clId="Web-{086E99D0-496A-276C-E287-065CE46F4D11}" dt="2025-12-10T15:12:47.370" v="99" actId="1076"/>
          <ac:picMkLst>
            <pc:docMk/>
            <pc:sldMk cId="517446583" sldId="357"/>
            <ac:picMk id="12" creationId="{CFF94B5E-3642-D9B8-560D-F9113DB7A437}"/>
          </ac:picMkLst>
        </pc:picChg>
        <pc:picChg chg="mod">
          <ac:chgData name="Sohier, Patrick" userId="S::patrick.sohier@afm.nl::406d75fd-9c53-41f3-b27e-694bf57a1f86" providerId="AD" clId="Web-{086E99D0-496A-276C-E287-065CE46F4D11}" dt="2025-12-10T15:12:49.823" v="100" actId="1076"/>
          <ac:picMkLst>
            <pc:docMk/>
            <pc:sldMk cId="517446583" sldId="357"/>
            <ac:picMk id="14" creationId="{7FDFDCBB-979F-7931-6541-7F7B0B5456E1}"/>
          </ac:picMkLst>
        </pc:picChg>
        <pc:picChg chg="mod">
          <ac:chgData name="Sohier, Patrick" userId="S::patrick.sohier@afm.nl::406d75fd-9c53-41f3-b27e-694bf57a1f86" providerId="AD" clId="Web-{086E99D0-496A-276C-E287-065CE46F4D11}" dt="2025-12-10T15:12:53.370" v="101" actId="1076"/>
          <ac:picMkLst>
            <pc:docMk/>
            <pc:sldMk cId="517446583" sldId="357"/>
            <ac:picMk id="15" creationId="{BB55DA5A-A8F3-9E15-F300-3DBBBF5612DA}"/>
          </ac:picMkLst>
        </pc:picChg>
        <pc:picChg chg="del">
          <ac:chgData name="Sohier, Patrick" userId="S::patrick.sohier@afm.nl::406d75fd-9c53-41f3-b27e-694bf57a1f86" providerId="AD" clId="Web-{086E99D0-496A-276C-E287-065CE46F4D11}" dt="2025-12-10T15:28:30.471" v="244"/>
          <ac:picMkLst>
            <pc:docMk/>
            <pc:sldMk cId="517446583" sldId="357"/>
            <ac:picMk id="17" creationId="{DB478875-6DB4-FEE4-6ACD-B17CB48B0A72}"/>
          </ac:picMkLst>
        </pc:picChg>
      </pc:sldChg>
      <pc:sldChg chg="addSp delSp modSp add del">
        <pc:chgData name="Sohier, Patrick" userId="S::patrick.sohier@afm.nl::406d75fd-9c53-41f3-b27e-694bf57a1f86" providerId="AD" clId="Web-{086E99D0-496A-276C-E287-065CE46F4D11}" dt="2025-12-10T15:59:24.127" v="419" actId="1076"/>
        <pc:sldMkLst>
          <pc:docMk/>
          <pc:sldMk cId="3979137896" sldId="360"/>
        </pc:sldMkLst>
        <pc:spChg chg="mod">
          <ac:chgData name="Sohier, Patrick" userId="S::patrick.sohier@afm.nl::406d75fd-9c53-41f3-b27e-694bf57a1f86" providerId="AD" clId="Web-{086E99D0-496A-276C-E287-065CE46F4D11}" dt="2025-12-10T15:59:08.518" v="416" actId="20577"/>
          <ac:spMkLst>
            <pc:docMk/>
            <pc:sldMk cId="3979137896" sldId="360"/>
            <ac:spMk id="3" creationId="{65C016A5-A84F-29EC-961F-C8A771B8EC75}"/>
          </ac:spMkLst>
        </pc:spChg>
        <pc:picChg chg="del">
          <ac:chgData name="Sohier, Patrick" userId="S::patrick.sohier@afm.nl::406d75fd-9c53-41f3-b27e-694bf57a1f86" providerId="AD" clId="Web-{086E99D0-496A-276C-E287-065CE46F4D11}" dt="2025-12-10T15:28:24.893" v="242"/>
          <ac:picMkLst>
            <pc:docMk/>
            <pc:sldMk cId="3979137896" sldId="360"/>
            <ac:picMk id="4" creationId="{3B2906DE-52A1-571A-55AE-B4ABCC4D816C}"/>
          </ac:picMkLst>
        </pc:picChg>
        <pc:picChg chg="mod">
          <ac:chgData name="Sohier, Patrick" userId="S::patrick.sohier@afm.nl::406d75fd-9c53-41f3-b27e-694bf57a1f86" providerId="AD" clId="Web-{086E99D0-496A-276C-E287-065CE46F4D11}" dt="2025-12-10T15:59:11.112" v="417" actId="1076"/>
          <ac:picMkLst>
            <pc:docMk/>
            <pc:sldMk cId="3979137896" sldId="360"/>
            <ac:picMk id="5" creationId="{307CCA06-1827-B3F9-F245-18F024B64A0D}"/>
          </ac:picMkLst>
        </pc:picChg>
        <pc:picChg chg="mod">
          <ac:chgData name="Sohier, Patrick" userId="S::patrick.sohier@afm.nl::406d75fd-9c53-41f3-b27e-694bf57a1f86" providerId="AD" clId="Web-{086E99D0-496A-276C-E287-065CE46F4D11}" dt="2025-12-10T15:59:14.299" v="418" actId="1076"/>
          <ac:picMkLst>
            <pc:docMk/>
            <pc:sldMk cId="3979137896" sldId="360"/>
            <ac:picMk id="6" creationId="{FFCEF415-B261-4AB9-2E16-D8C08CC9469B}"/>
          </ac:picMkLst>
        </pc:picChg>
        <pc:picChg chg="mod">
          <ac:chgData name="Sohier, Patrick" userId="S::patrick.sohier@afm.nl::406d75fd-9c53-41f3-b27e-694bf57a1f86" providerId="AD" clId="Web-{086E99D0-496A-276C-E287-065CE46F4D11}" dt="2025-12-10T15:59:24.127" v="419" actId="1076"/>
          <ac:picMkLst>
            <pc:docMk/>
            <pc:sldMk cId="3979137896" sldId="360"/>
            <ac:picMk id="7" creationId="{7DF56A9D-B6BA-A6E3-1ADE-1AF5F2F808D6}"/>
          </ac:picMkLst>
        </pc:picChg>
        <pc:picChg chg="add del mod">
          <ac:chgData name="Sohier, Patrick" userId="S::patrick.sohier@afm.nl::406d75fd-9c53-41f3-b27e-694bf57a1f86" providerId="AD" clId="Web-{086E99D0-496A-276C-E287-065CE46F4D11}" dt="2025-12-10T15:46:22.530" v="391"/>
          <ac:picMkLst>
            <pc:docMk/>
            <pc:sldMk cId="3979137896" sldId="360"/>
            <ac:picMk id="8" creationId="{8AF29116-375F-EC21-694C-E42D3124D532}"/>
          </ac:picMkLst>
        </pc:picChg>
        <pc:picChg chg="add mod">
          <ac:chgData name="Sohier, Patrick" userId="S::patrick.sohier@afm.nl::406d75fd-9c53-41f3-b27e-694bf57a1f86" providerId="AD" clId="Web-{086E99D0-496A-276C-E287-065CE46F4D11}" dt="2025-12-10T15:56:23.497" v="403" actId="1076"/>
          <ac:picMkLst>
            <pc:docMk/>
            <pc:sldMk cId="3979137896" sldId="360"/>
            <ac:picMk id="11" creationId="{8602D4E1-4820-5077-E891-AF21F9A43443}"/>
          </ac:picMkLst>
        </pc:picChg>
        <pc:picChg chg="del">
          <ac:chgData name="Sohier, Patrick" userId="S::patrick.sohier@afm.nl::406d75fd-9c53-41f3-b27e-694bf57a1f86" providerId="AD" clId="Web-{086E99D0-496A-276C-E287-065CE46F4D11}" dt="2025-12-10T15:28:26.252" v="243"/>
          <ac:picMkLst>
            <pc:docMk/>
            <pc:sldMk cId="3979137896" sldId="360"/>
            <ac:picMk id="17" creationId="{9C50D62B-091E-B022-090D-9BB178EE9CAD}"/>
          </ac:picMkLst>
        </pc:picChg>
      </pc:sldChg>
      <pc:sldChg chg="addSp delSp modSp">
        <pc:chgData name="Sohier, Patrick" userId="S::patrick.sohier@afm.nl::406d75fd-9c53-41f3-b27e-694bf57a1f86" providerId="AD" clId="Web-{086E99D0-496A-276C-E287-065CE46F4D11}" dt="2025-12-10T15:56:07.887" v="398" actId="1076"/>
        <pc:sldMkLst>
          <pc:docMk/>
          <pc:sldMk cId="2932562793" sldId="364"/>
        </pc:sldMkLst>
        <pc:spChg chg="mod">
          <ac:chgData name="Sohier, Patrick" userId="S::patrick.sohier@afm.nl::406d75fd-9c53-41f3-b27e-694bf57a1f86" providerId="AD" clId="Web-{086E99D0-496A-276C-E287-065CE46F4D11}" dt="2025-12-10T15:14:57.404" v="138" actId="14100"/>
          <ac:spMkLst>
            <pc:docMk/>
            <pc:sldMk cId="2932562793" sldId="364"/>
            <ac:spMk id="3" creationId="{6B4206A3-67C5-9715-CB82-96DD1FC96309}"/>
          </ac:spMkLst>
        </pc:spChg>
        <pc:picChg chg="del">
          <ac:chgData name="Sohier, Patrick" userId="S::patrick.sohier@afm.nl::406d75fd-9c53-41f3-b27e-694bf57a1f86" providerId="AD" clId="Web-{086E99D0-496A-276C-E287-065CE46F4D11}" dt="2025-12-10T15:28:21.471" v="240"/>
          <ac:picMkLst>
            <pc:docMk/>
            <pc:sldMk cId="2932562793" sldId="364"/>
            <ac:picMk id="4" creationId="{E97CD639-E5C1-95D2-B18A-979162F0460F}"/>
          </ac:picMkLst>
        </pc:picChg>
        <pc:picChg chg="del">
          <ac:chgData name="Sohier, Patrick" userId="S::patrick.sohier@afm.nl::406d75fd-9c53-41f3-b27e-694bf57a1f86" providerId="AD" clId="Web-{086E99D0-496A-276C-E287-065CE46F4D11}" dt="2025-12-10T15:28:19.486" v="239"/>
          <ac:picMkLst>
            <pc:docMk/>
            <pc:sldMk cId="2932562793" sldId="364"/>
            <ac:picMk id="6" creationId="{13CC76A1-E818-B952-C5C9-1D65B17AD286}"/>
          </ac:picMkLst>
        </pc:picChg>
        <pc:picChg chg="add del mod">
          <ac:chgData name="Sohier, Patrick" userId="S::patrick.sohier@afm.nl::406d75fd-9c53-41f3-b27e-694bf57a1f86" providerId="AD" clId="Web-{086E99D0-496A-276C-E287-065CE46F4D11}" dt="2025-12-10T15:55:33.901" v="396"/>
          <ac:picMkLst>
            <pc:docMk/>
            <pc:sldMk cId="2932562793" sldId="364"/>
            <ac:picMk id="7" creationId="{93ED433E-4E6D-A0F2-802A-8D5E0D6EB283}"/>
          </ac:picMkLst>
        </pc:picChg>
        <pc:picChg chg="add mod">
          <ac:chgData name="Sohier, Patrick" userId="S::patrick.sohier@afm.nl::406d75fd-9c53-41f3-b27e-694bf57a1f86" providerId="AD" clId="Web-{086E99D0-496A-276C-E287-065CE46F4D11}" dt="2025-12-10T15:56:07.887" v="398" actId="1076"/>
          <ac:picMkLst>
            <pc:docMk/>
            <pc:sldMk cId="2932562793" sldId="364"/>
            <ac:picMk id="8" creationId="{C3895145-F29B-E21C-44EA-E5DB8A23847A}"/>
          </ac:picMkLst>
        </pc:picChg>
        <pc:picChg chg="mod">
          <ac:chgData name="Sohier, Patrick" userId="S::patrick.sohier@afm.nl::406d75fd-9c53-41f3-b27e-694bf57a1f86" providerId="AD" clId="Web-{086E99D0-496A-276C-E287-065CE46F4D11}" dt="2025-12-10T15:14:46.701" v="133" actId="1076"/>
          <ac:picMkLst>
            <pc:docMk/>
            <pc:sldMk cId="2932562793" sldId="364"/>
            <ac:picMk id="11" creationId="{4C8C9C71-AB86-9B71-6420-3A863833C85F}"/>
          </ac:picMkLst>
        </pc:picChg>
        <pc:picChg chg="mod">
          <ac:chgData name="Sohier, Patrick" userId="S::patrick.sohier@afm.nl::406d75fd-9c53-41f3-b27e-694bf57a1f86" providerId="AD" clId="Web-{086E99D0-496A-276C-E287-065CE46F4D11}" dt="2025-12-10T15:14:41.763" v="131" actId="1076"/>
          <ac:picMkLst>
            <pc:docMk/>
            <pc:sldMk cId="2932562793" sldId="364"/>
            <ac:picMk id="12" creationId="{F0AC2D2E-FA46-DF62-5C86-545CAFE2A5FF}"/>
          </ac:picMkLst>
        </pc:picChg>
        <pc:picChg chg="mod">
          <ac:chgData name="Sohier, Patrick" userId="S::patrick.sohier@afm.nl::406d75fd-9c53-41f3-b27e-694bf57a1f86" providerId="AD" clId="Web-{086E99D0-496A-276C-E287-065CE46F4D11}" dt="2025-12-10T15:14:39.607" v="130" actId="1076"/>
          <ac:picMkLst>
            <pc:docMk/>
            <pc:sldMk cId="2932562793" sldId="364"/>
            <ac:picMk id="13" creationId="{37CAA6AD-4021-CD0E-63BF-E26B8B194CBB}"/>
          </ac:picMkLst>
        </pc:picChg>
        <pc:picChg chg="del">
          <ac:chgData name="Sohier, Patrick" userId="S::patrick.sohier@afm.nl::406d75fd-9c53-41f3-b27e-694bf57a1f86" providerId="AD" clId="Web-{086E99D0-496A-276C-E287-065CE46F4D11}" dt="2025-12-10T15:28:23.002" v="241"/>
          <ac:picMkLst>
            <pc:docMk/>
            <pc:sldMk cId="2932562793" sldId="364"/>
            <ac:picMk id="17" creationId="{082A05C4-3E4B-F6DC-93E5-ADA63AF4F7F3}"/>
          </ac:picMkLst>
        </pc:picChg>
      </pc:sldChg>
      <pc:sldChg chg="addSp delSp modSp">
        <pc:chgData name="Sohier, Patrick" userId="S::patrick.sohier@afm.nl::406d75fd-9c53-41f3-b27e-694bf57a1f86" providerId="AD" clId="Web-{086E99D0-496A-276C-E287-065CE46F4D11}" dt="2025-12-10T15:35:52.158" v="355" actId="1076"/>
        <pc:sldMkLst>
          <pc:docMk/>
          <pc:sldMk cId="2274649420" sldId="367"/>
        </pc:sldMkLst>
        <pc:spChg chg="mod">
          <ac:chgData name="Sohier, Patrick" userId="S::patrick.sohier@afm.nl::406d75fd-9c53-41f3-b27e-694bf57a1f86" providerId="AD" clId="Web-{086E99D0-496A-276C-E287-065CE46F4D11}" dt="2025-12-10T15:35:51.267" v="354" actId="20577"/>
          <ac:spMkLst>
            <pc:docMk/>
            <pc:sldMk cId="2274649420" sldId="367"/>
            <ac:spMk id="3" creationId="{2319EB9D-828D-2AC9-FF22-0870157D20C9}"/>
          </ac:spMkLst>
        </pc:spChg>
        <pc:picChg chg="add del mod">
          <ac:chgData name="Sohier, Patrick" userId="S::patrick.sohier@afm.nl::406d75fd-9c53-41f3-b27e-694bf57a1f86" providerId="AD" clId="Web-{086E99D0-496A-276C-E287-065CE46F4D11}" dt="2025-12-10T15:33:34.650" v="293"/>
          <ac:picMkLst>
            <pc:docMk/>
            <pc:sldMk cId="2274649420" sldId="367"/>
            <ac:picMk id="4" creationId="{8B57D973-F872-A873-1EAE-F16D2C64512F}"/>
          </ac:picMkLst>
        </pc:picChg>
        <pc:picChg chg="del">
          <ac:chgData name="Sohier, Patrick" userId="S::patrick.sohier@afm.nl::406d75fd-9c53-41f3-b27e-694bf57a1f86" providerId="AD" clId="Web-{086E99D0-496A-276C-E287-065CE46F4D11}" dt="2025-12-10T15:28:17.361" v="238"/>
          <ac:picMkLst>
            <pc:docMk/>
            <pc:sldMk cId="2274649420" sldId="367"/>
            <ac:picMk id="5" creationId="{59146410-8E43-2EE2-2B61-EDE9D3AB039E}"/>
          </ac:picMkLst>
        </pc:picChg>
        <pc:picChg chg="add mod">
          <ac:chgData name="Sohier, Patrick" userId="S::patrick.sohier@afm.nl::406d75fd-9c53-41f3-b27e-694bf57a1f86" providerId="AD" clId="Web-{086E99D0-496A-276C-E287-065CE46F4D11}" dt="2025-12-10T15:34:11.152" v="295" actId="1076"/>
          <ac:picMkLst>
            <pc:docMk/>
            <pc:sldMk cId="2274649420" sldId="367"/>
            <ac:picMk id="6" creationId="{FBD23C49-80E1-529A-7F65-94A952E24A4A}"/>
          </ac:picMkLst>
        </pc:picChg>
        <pc:picChg chg="add del mod">
          <ac:chgData name="Sohier, Patrick" userId="S::patrick.sohier@afm.nl::406d75fd-9c53-41f3-b27e-694bf57a1f86" providerId="AD" clId="Web-{086E99D0-496A-276C-E287-065CE46F4D11}" dt="2025-12-10T15:16:06.202" v="160"/>
          <ac:picMkLst>
            <pc:docMk/>
            <pc:sldMk cId="2274649420" sldId="367"/>
            <ac:picMk id="7" creationId="{FCCCFB03-6561-3958-2E0E-5598E623B694}"/>
          </ac:picMkLst>
        </pc:picChg>
        <pc:picChg chg="add del mod">
          <ac:chgData name="Sohier, Patrick" userId="S::patrick.sohier@afm.nl::406d75fd-9c53-41f3-b27e-694bf57a1f86" providerId="AD" clId="Web-{086E99D0-496A-276C-E287-065CE46F4D11}" dt="2025-12-10T15:16:09.453" v="162"/>
          <ac:picMkLst>
            <pc:docMk/>
            <pc:sldMk cId="2274649420" sldId="367"/>
            <ac:picMk id="8" creationId="{14318115-1E71-E2E3-ADA4-ECC317772A96}"/>
          </ac:picMkLst>
        </pc:picChg>
        <pc:picChg chg="add del mod">
          <ac:chgData name="Sohier, Patrick" userId="S::patrick.sohier@afm.nl::406d75fd-9c53-41f3-b27e-694bf57a1f86" providerId="AD" clId="Web-{086E99D0-496A-276C-E287-065CE46F4D11}" dt="2025-12-10T15:35:52.158" v="355" actId="1076"/>
          <ac:picMkLst>
            <pc:docMk/>
            <pc:sldMk cId="2274649420" sldId="367"/>
            <ac:picMk id="14" creationId="{7F170C75-0426-EA5D-0C0B-BDC068130101}"/>
          </ac:picMkLst>
        </pc:picChg>
      </pc:sldChg>
      <pc:sldChg chg="del">
        <pc:chgData name="Sohier, Patrick" userId="S::patrick.sohier@afm.nl::406d75fd-9c53-41f3-b27e-694bf57a1f86" providerId="AD" clId="Web-{086E99D0-496A-276C-E287-065CE46F4D11}" dt="2025-12-10T15:02:16.520" v="0"/>
        <pc:sldMkLst>
          <pc:docMk/>
          <pc:sldMk cId="3254087349" sldId="369"/>
        </pc:sldMkLst>
      </pc:sldChg>
      <pc:sldChg chg="del">
        <pc:chgData name="Sohier, Patrick" userId="S::patrick.sohier@afm.nl::406d75fd-9c53-41f3-b27e-694bf57a1f86" providerId="AD" clId="Web-{086E99D0-496A-276C-E287-065CE46F4D11}" dt="2025-12-10T15:02:22.676" v="1"/>
        <pc:sldMkLst>
          <pc:docMk/>
          <pc:sldMk cId="203784211" sldId="373"/>
        </pc:sldMkLst>
      </pc:sldChg>
      <pc:sldChg chg="del">
        <pc:chgData name="Sohier, Patrick" userId="S::patrick.sohier@afm.nl::406d75fd-9c53-41f3-b27e-694bf57a1f86" providerId="AD" clId="Web-{086E99D0-496A-276C-E287-065CE46F4D11}" dt="2025-12-10T15:02:36.568" v="4"/>
        <pc:sldMkLst>
          <pc:docMk/>
          <pc:sldMk cId="3167677687" sldId="374"/>
        </pc:sldMkLst>
      </pc:sldChg>
      <pc:sldChg chg="del">
        <pc:chgData name="Sohier, Patrick" userId="S::patrick.sohier@afm.nl::406d75fd-9c53-41f3-b27e-694bf57a1f86" providerId="AD" clId="Web-{086E99D0-496A-276C-E287-065CE46F4D11}" dt="2025-12-10T15:02:38.208" v="5"/>
        <pc:sldMkLst>
          <pc:docMk/>
          <pc:sldMk cId="496067184" sldId="376"/>
        </pc:sldMkLst>
      </pc:sldChg>
      <pc:sldChg chg="modSp">
        <pc:chgData name="Sohier, Patrick" userId="S::patrick.sohier@afm.nl::406d75fd-9c53-41f3-b27e-694bf57a1f86" providerId="AD" clId="Web-{086E99D0-496A-276C-E287-065CE46F4D11}" dt="2025-12-10T15:36:06.612" v="357" actId="20577"/>
        <pc:sldMkLst>
          <pc:docMk/>
          <pc:sldMk cId="1684023722" sldId="379"/>
        </pc:sldMkLst>
        <pc:spChg chg="mod">
          <ac:chgData name="Sohier, Patrick" userId="S::patrick.sohier@afm.nl::406d75fd-9c53-41f3-b27e-694bf57a1f86" providerId="AD" clId="Web-{086E99D0-496A-276C-E287-065CE46F4D11}" dt="2025-12-10T15:18:08.675" v="204" actId="20577"/>
          <ac:spMkLst>
            <pc:docMk/>
            <pc:sldMk cId="1684023722" sldId="379"/>
            <ac:spMk id="2" creationId="{AD3B404D-7A82-D8EE-2B5D-782E701C4312}"/>
          </ac:spMkLst>
        </pc:spChg>
        <pc:spChg chg="mod">
          <ac:chgData name="Sohier, Patrick" userId="S::patrick.sohier@afm.nl::406d75fd-9c53-41f3-b27e-694bf57a1f86" providerId="AD" clId="Web-{086E99D0-496A-276C-E287-065CE46F4D11}" dt="2025-12-10T15:36:06.612" v="357" actId="20577"/>
          <ac:spMkLst>
            <pc:docMk/>
            <pc:sldMk cId="1684023722" sldId="379"/>
            <ac:spMk id="3" creationId="{4BBCECB5-75A8-746B-EF3F-5B7E3B2824D8}"/>
          </ac:spMkLst>
        </pc:spChg>
      </pc:sldChg>
      <pc:sldChg chg="delSp modSp del">
        <pc:chgData name="Sohier, Patrick" userId="S::patrick.sohier@afm.nl::406d75fd-9c53-41f3-b27e-694bf57a1f86" providerId="AD" clId="Web-{086E99D0-496A-276C-E287-065CE46F4D11}" dt="2025-12-10T15:13:02.605" v="103"/>
        <pc:sldMkLst>
          <pc:docMk/>
          <pc:sldMk cId="2574374294" sldId="380"/>
        </pc:sldMkLst>
        <pc:picChg chg="del mod">
          <ac:chgData name="Sohier, Patrick" userId="S::patrick.sohier@afm.nl::406d75fd-9c53-41f3-b27e-694bf57a1f86" providerId="AD" clId="Web-{086E99D0-496A-276C-E287-065CE46F4D11}" dt="2025-12-10T15:12:37.135" v="94"/>
          <ac:picMkLst>
            <pc:docMk/>
            <pc:sldMk cId="2574374294" sldId="380"/>
            <ac:picMk id="11" creationId="{48852D9B-6CD5-450A-CDF2-CEE2129BEEA9}"/>
          </ac:picMkLst>
        </pc:picChg>
      </pc:sldChg>
      <pc:sldChg chg="delSp modSp del">
        <pc:chgData name="Sohier, Patrick" userId="S::patrick.sohier@afm.nl::406d75fd-9c53-41f3-b27e-694bf57a1f86" providerId="AD" clId="Web-{086E99D0-496A-276C-E287-065CE46F4D11}" dt="2025-12-10T15:14:17.450" v="121"/>
        <pc:sldMkLst>
          <pc:docMk/>
          <pc:sldMk cId="1388303395" sldId="381"/>
        </pc:sldMkLst>
        <pc:picChg chg="del mod">
          <ac:chgData name="Sohier, Patrick" userId="S::patrick.sohier@afm.nl::406d75fd-9c53-41f3-b27e-694bf57a1f86" providerId="AD" clId="Web-{086E99D0-496A-276C-E287-065CE46F4D11}" dt="2025-12-10T15:13:31.449" v="112"/>
          <ac:picMkLst>
            <pc:docMk/>
            <pc:sldMk cId="1388303395" sldId="381"/>
            <ac:picMk id="13" creationId="{5AF80607-7D7A-FC22-727D-889C5D1BDE7A}"/>
          </ac:picMkLst>
        </pc:picChg>
      </pc:sldChg>
      <pc:sldChg chg="delSp add del">
        <pc:chgData name="Sohier, Patrick" userId="S::patrick.sohier@afm.nl::406d75fd-9c53-41f3-b27e-694bf57a1f86" providerId="AD" clId="Web-{086E99D0-496A-276C-E287-065CE46F4D11}" dt="2025-12-10T15:16:38.891" v="174"/>
        <pc:sldMkLst>
          <pc:docMk/>
          <pc:sldMk cId="179729393" sldId="382"/>
        </pc:sldMkLst>
        <pc:picChg chg="del">
          <ac:chgData name="Sohier, Patrick" userId="S::patrick.sohier@afm.nl::406d75fd-9c53-41f3-b27e-694bf57a1f86" providerId="AD" clId="Web-{086E99D0-496A-276C-E287-065CE46F4D11}" dt="2025-12-10T15:15:55.312" v="157"/>
          <ac:picMkLst>
            <pc:docMk/>
            <pc:sldMk cId="179729393" sldId="382"/>
            <ac:picMk id="5" creationId="{6D976D1E-5ED6-16CA-8378-9EE938A08E34}"/>
          </ac:picMkLst>
        </pc:picChg>
        <pc:picChg chg="del">
          <ac:chgData name="Sohier, Patrick" userId="S::patrick.sohier@afm.nl::406d75fd-9c53-41f3-b27e-694bf57a1f86" providerId="AD" clId="Web-{086E99D0-496A-276C-E287-065CE46F4D11}" dt="2025-12-10T15:16:36.672" v="173"/>
          <ac:picMkLst>
            <pc:docMk/>
            <pc:sldMk cId="179729393" sldId="382"/>
            <ac:picMk id="12" creationId="{44E63631-68A1-A343-48F2-129A7466546C}"/>
          </ac:picMkLst>
        </pc:picChg>
      </pc:sldChg>
      <pc:sldChg chg="del">
        <pc:chgData name="Sohier, Patrick" userId="S::patrick.sohier@afm.nl::406d75fd-9c53-41f3-b27e-694bf57a1f86" providerId="AD" clId="Web-{086E99D0-496A-276C-E287-065CE46F4D11}" dt="2025-12-10T15:15:06.155" v="140"/>
        <pc:sldMkLst>
          <pc:docMk/>
          <pc:sldMk cId="1628381685" sldId="383"/>
        </pc:sldMkLst>
      </pc:sldChg>
      <pc:sldChg chg="add del">
        <pc:chgData name="Sohier, Patrick" userId="S::patrick.sohier@afm.nl::406d75fd-9c53-41f3-b27e-694bf57a1f86" providerId="AD" clId="Web-{086E99D0-496A-276C-E287-065CE46F4D11}" dt="2025-12-10T15:10:50.241" v="73"/>
        <pc:sldMkLst>
          <pc:docMk/>
          <pc:sldMk cId="4248146220" sldId="384"/>
        </pc:sldMkLst>
      </pc:sldChg>
      <pc:sldChg chg="del">
        <pc:chgData name="Sohier, Patrick" userId="S::patrick.sohier@afm.nl::406d75fd-9c53-41f3-b27e-694bf57a1f86" providerId="AD" clId="Web-{086E99D0-496A-276C-E287-065CE46F4D11}" dt="2025-12-10T15:18:14.894" v="205"/>
        <pc:sldMkLst>
          <pc:docMk/>
          <pc:sldMk cId="2823534483" sldId="385"/>
        </pc:sldMkLst>
      </pc:sldChg>
      <pc:sldChg chg="add del replId">
        <pc:chgData name="Sohier, Patrick" userId="S::patrick.sohier@afm.nl::406d75fd-9c53-41f3-b27e-694bf57a1f86" providerId="AD" clId="Web-{086E99D0-496A-276C-E287-065CE46F4D11}" dt="2025-12-10T15:09:32.894" v="70"/>
        <pc:sldMkLst>
          <pc:docMk/>
          <pc:sldMk cId="2726077390" sldId="386"/>
        </pc:sldMkLst>
      </pc:sldChg>
      <pc:sldChg chg="addSp delSp modSp add replId">
        <pc:chgData name="Sohier, Patrick" userId="S::patrick.sohier@afm.nl::406d75fd-9c53-41f3-b27e-694bf57a1f86" providerId="AD" clId="Web-{086E99D0-496A-276C-E287-065CE46F4D11}" dt="2025-12-10T15:35:48.704" v="353" actId="1076"/>
        <pc:sldMkLst>
          <pc:docMk/>
          <pc:sldMk cId="2855351730" sldId="386"/>
        </pc:sldMkLst>
        <pc:spChg chg="mod">
          <ac:chgData name="Sohier, Patrick" userId="S::patrick.sohier@afm.nl::406d75fd-9c53-41f3-b27e-694bf57a1f86" providerId="AD" clId="Web-{086E99D0-496A-276C-E287-065CE46F4D11}" dt="2025-12-10T15:35:46.236" v="352" actId="20577"/>
          <ac:spMkLst>
            <pc:docMk/>
            <pc:sldMk cId="2855351730" sldId="386"/>
            <ac:spMk id="3" creationId="{C327E33B-83CE-4692-7EB9-21590E01F959}"/>
          </ac:spMkLst>
        </pc:spChg>
        <pc:picChg chg="add del mod">
          <ac:chgData name="Sohier, Patrick" userId="S::patrick.sohier@afm.nl::406d75fd-9c53-41f3-b27e-694bf57a1f86" providerId="AD" clId="Web-{086E99D0-496A-276C-E287-065CE46F4D11}" dt="2025-12-10T15:33:15.054" v="288"/>
          <ac:picMkLst>
            <pc:docMk/>
            <pc:sldMk cId="2855351730" sldId="386"/>
            <ac:picMk id="4" creationId="{D422EC83-4388-1E37-BCAA-BF583E071157}"/>
          </ac:picMkLst>
        </pc:picChg>
        <pc:picChg chg="del">
          <ac:chgData name="Sohier, Patrick" userId="S::patrick.sohier@afm.nl::406d75fd-9c53-41f3-b27e-694bf57a1f86" providerId="AD" clId="Web-{086E99D0-496A-276C-E287-065CE46F4D11}" dt="2025-12-10T15:28:11.830" v="236"/>
          <ac:picMkLst>
            <pc:docMk/>
            <pc:sldMk cId="2855351730" sldId="386"/>
            <ac:picMk id="5" creationId="{E9A696AE-BFBB-C375-AD76-75EE142478B1}"/>
          </ac:picMkLst>
        </pc:picChg>
        <pc:picChg chg="add mod">
          <ac:chgData name="Sohier, Patrick" userId="S::patrick.sohier@afm.nl::406d75fd-9c53-41f3-b27e-694bf57a1f86" providerId="AD" clId="Web-{086E99D0-496A-276C-E287-065CE46F4D11}" dt="2025-12-10T15:33:17.351" v="290" actId="1076"/>
          <ac:picMkLst>
            <pc:docMk/>
            <pc:sldMk cId="2855351730" sldId="386"/>
            <ac:picMk id="6" creationId="{7C0587EB-8703-36C5-EBDE-89D82809F895}"/>
          </ac:picMkLst>
        </pc:picChg>
        <pc:picChg chg="del">
          <ac:chgData name="Sohier, Patrick" userId="S::patrick.sohier@afm.nl::406d75fd-9c53-41f3-b27e-694bf57a1f86" providerId="AD" clId="Web-{086E99D0-496A-276C-E287-065CE46F4D11}" dt="2025-12-10T15:16:22.031" v="168"/>
          <ac:picMkLst>
            <pc:docMk/>
            <pc:sldMk cId="2855351730" sldId="386"/>
            <ac:picMk id="7" creationId="{AEA9C666-CB5F-BD4E-26BA-4E1033503903}"/>
          </ac:picMkLst>
        </pc:picChg>
        <pc:picChg chg="del">
          <ac:chgData name="Sohier, Patrick" userId="S::patrick.sohier@afm.nl::406d75fd-9c53-41f3-b27e-694bf57a1f86" providerId="AD" clId="Web-{086E99D0-496A-276C-E287-065CE46F4D11}" dt="2025-12-10T15:16:20.484" v="167"/>
          <ac:picMkLst>
            <pc:docMk/>
            <pc:sldMk cId="2855351730" sldId="386"/>
            <ac:picMk id="8" creationId="{93BD4F13-43D6-8F99-29E6-A77A136DECF8}"/>
          </ac:picMkLst>
        </pc:picChg>
        <pc:picChg chg="add mod">
          <ac:chgData name="Sohier, Patrick" userId="S::patrick.sohier@afm.nl::406d75fd-9c53-41f3-b27e-694bf57a1f86" providerId="AD" clId="Web-{086E99D0-496A-276C-E287-065CE46F4D11}" dt="2025-12-10T15:33:30.259" v="292" actId="1076"/>
          <ac:picMkLst>
            <pc:docMk/>
            <pc:sldMk cId="2855351730" sldId="386"/>
            <ac:picMk id="11" creationId="{5527A9A7-038C-0576-53E2-738DA41B5C95}"/>
          </ac:picMkLst>
        </pc:picChg>
        <pc:picChg chg="mod">
          <ac:chgData name="Sohier, Patrick" userId="S::patrick.sohier@afm.nl::406d75fd-9c53-41f3-b27e-694bf57a1f86" providerId="AD" clId="Web-{086E99D0-496A-276C-E287-065CE46F4D11}" dt="2025-12-10T15:35:48.704" v="353" actId="1076"/>
          <ac:picMkLst>
            <pc:docMk/>
            <pc:sldMk cId="2855351730" sldId="386"/>
            <ac:picMk id="14" creationId="{4421C994-BE8E-C4CA-A433-14FD1E4DC03A}"/>
          </ac:picMkLst>
        </pc:picChg>
      </pc:sldChg>
      <pc:sldChg chg="addSp delSp modSp add replId">
        <pc:chgData name="Sohier, Patrick" userId="S::patrick.sohier@afm.nl::406d75fd-9c53-41f3-b27e-694bf57a1f86" providerId="AD" clId="Web-{086E99D0-496A-276C-E287-065CE46F4D11}" dt="2025-12-10T15:35:43.376" v="351" actId="1076"/>
        <pc:sldMkLst>
          <pc:docMk/>
          <pc:sldMk cId="3823164017" sldId="387"/>
        </pc:sldMkLst>
        <pc:spChg chg="mod">
          <ac:chgData name="Sohier, Patrick" userId="S::patrick.sohier@afm.nl::406d75fd-9c53-41f3-b27e-694bf57a1f86" providerId="AD" clId="Web-{086E99D0-496A-276C-E287-065CE46F4D11}" dt="2025-12-10T15:35:40.860" v="350" actId="20577"/>
          <ac:spMkLst>
            <pc:docMk/>
            <pc:sldMk cId="3823164017" sldId="387"/>
            <ac:spMk id="3" creationId="{FFFFF855-02B3-1C56-148D-9163E4D04A9D}"/>
          </ac:spMkLst>
        </pc:spChg>
        <pc:picChg chg="add del mod">
          <ac:chgData name="Sohier, Patrick" userId="S::patrick.sohier@afm.nl::406d75fd-9c53-41f3-b27e-694bf57a1f86" providerId="AD" clId="Web-{086E99D0-496A-276C-E287-065CE46F4D11}" dt="2025-12-10T15:32:16.538" v="283"/>
          <ac:picMkLst>
            <pc:docMk/>
            <pc:sldMk cId="3823164017" sldId="387"/>
            <ac:picMk id="4" creationId="{C361D92E-A955-DF23-1D10-1BE82DD4261E}"/>
          </ac:picMkLst>
        </pc:picChg>
        <pc:picChg chg="del">
          <ac:chgData name="Sohier, Patrick" userId="S::patrick.sohier@afm.nl::406d75fd-9c53-41f3-b27e-694bf57a1f86" providerId="AD" clId="Web-{086E99D0-496A-276C-E287-065CE46F4D11}" dt="2025-12-10T15:28:15.299" v="237"/>
          <ac:picMkLst>
            <pc:docMk/>
            <pc:sldMk cId="3823164017" sldId="387"/>
            <ac:picMk id="5" creationId="{EE4C37F0-983F-063C-F900-3227B184E521}"/>
          </ac:picMkLst>
        </pc:picChg>
        <pc:picChg chg="add mod">
          <ac:chgData name="Sohier, Patrick" userId="S::patrick.sohier@afm.nl::406d75fd-9c53-41f3-b27e-694bf57a1f86" providerId="AD" clId="Web-{086E99D0-496A-276C-E287-065CE46F4D11}" dt="2025-12-10T15:35:37.563" v="349" actId="1076"/>
          <ac:picMkLst>
            <pc:docMk/>
            <pc:sldMk cId="3823164017" sldId="387"/>
            <ac:picMk id="6" creationId="{5ADB887E-ECA9-3ED8-ABA0-FD1407605AA4}"/>
          </ac:picMkLst>
        </pc:picChg>
        <pc:picChg chg="del">
          <ac:chgData name="Sohier, Patrick" userId="S::patrick.sohier@afm.nl::406d75fd-9c53-41f3-b27e-694bf57a1f86" providerId="AD" clId="Web-{086E99D0-496A-276C-E287-065CE46F4D11}" dt="2025-12-10T15:16:29.141" v="171"/>
          <ac:picMkLst>
            <pc:docMk/>
            <pc:sldMk cId="3823164017" sldId="387"/>
            <ac:picMk id="7" creationId="{417BA77C-38E7-9C79-37BE-4458B9A0E353}"/>
          </ac:picMkLst>
        </pc:picChg>
        <pc:picChg chg="del">
          <ac:chgData name="Sohier, Patrick" userId="S::patrick.sohier@afm.nl::406d75fd-9c53-41f3-b27e-694bf57a1f86" providerId="AD" clId="Web-{086E99D0-496A-276C-E287-065CE46F4D11}" dt="2025-12-10T15:16:28.672" v="170"/>
          <ac:picMkLst>
            <pc:docMk/>
            <pc:sldMk cId="3823164017" sldId="387"/>
            <ac:picMk id="8" creationId="{C16AE1F3-1053-1468-8F07-6E5D6F3F2731}"/>
          </ac:picMkLst>
        </pc:picChg>
        <pc:picChg chg="add mod">
          <ac:chgData name="Sohier, Patrick" userId="S::patrick.sohier@afm.nl::406d75fd-9c53-41f3-b27e-694bf57a1f86" providerId="AD" clId="Web-{086E99D0-496A-276C-E287-065CE46F4D11}" dt="2025-12-10T15:35:34.751" v="348" actId="1076"/>
          <ac:picMkLst>
            <pc:docMk/>
            <pc:sldMk cId="3823164017" sldId="387"/>
            <ac:picMk id="11" creationId="{0FC3E9A5-5229-840F-F70D-3D4A6B7B7188}"/>
          </ac:picMkLst>
        </pc:picChg>
        <pc:picChg chg="mod">
          <ac:chgData name="Sohier, Patrick" userId="S::patrick.sohier@afm.nl::406d75fd-9c53-41f3-b27e-694bf57a1f86" providerId="AD" clId="Web-{086E99D0-496A-276C-E287-065CE46F4D11}" dt="2025-12-10T15:35:43.376" v="351" actId="1076"/>
          <ac:picMkLst>
            <pc:docMk/>
            <pc:sldMk cId="3823164017" sldId="387"/>
            <ac:picMk id="14" creationId="{49740FDC-9ED6-8247-B840-02C42760684A}"/>
          </ac:picMkLst>
        </pc:picChg>
      </pc:sldChg>
    </pc:docChg>
  </pc:docChgLst>
  <pc:docChgLst>
    <pc:chgData name="Sohier, Patrick" userId="406d75fd-9c53-41f3-b27e-694bf57a1f86" providerId="ADAL" clId="{438BAAEC-CAEB-459E-BFBC-5A18BED1BB24}"/>
    <pc:docChg chg="undo custSel modSld">
      <pc:chgData name="Sohier, Patrick" userId="406d75fd-9c53-41f3-b27e-694bf57a1f86" providerId="ADAL" clId="{438BAAEC-CAEB-459E-BFBC-5A18BED1BB24}" dt="2025-12-10T17:00:45.179" v="78" actId="1076"/>
      <pc:docMkLst>
        <pc:docMk/>
      </pc:docMkLst>
      <pc:sldChg chg="modSp mod modNotesTx">
        <pc:chgData name="Sohier, Patrick" userId="406d75fd-9c53-41f3-b27e-694bf57a1f86" providerId="ADAL" clId="{438BAAEC-CAEB-459E-BFBC-5A18BED1BB24}" dt="2025-12-10T17:00:32.253" v="76" actId="1076"/>
        <pc:sldMkLst>
          <pc:docMk/>
          <pc:sldMk cId="517446583" sldId="357"/>
        </pc:sldMkLst>
        <pc:spChg chg="mod">
          <ac:chgData name="Sohier, Patrick" userId="406d75fd-9c53-41f3-b27e-694bf57a1f86" providerId="ADAL" clId="{438BAAEC-CAEB-459E-BFBC-5A18BED1BB24}" dt="2025-12-10T16:58:13.504" v="27" actId="20577"/>
          <ac:spMkLst>
            <pc:docMk/>
            <pc:sldMk cId="517446583" sldId="357"/>
            <ac:spMk id="3" creationId="{1582F9A0-B0E8-3962-8CAE-05BAADD82901}"/>
          </ac:spMkLst>
        </pc:spChg>
        <pc:picChg chg="mod">
          <ac:chgData name="Sohier, Patrick" userId="406d75fd-9c53-41f3-b27e-694bf57a1f86" providerId="ADAL" clId="{438BAAEC-CAEB-459E-BFBC-5A18BED1BB24}" dt="2025-12-10T17:00:27.474" v="73" actId="1076"/>
          <ac:picMkLst>
            <pc:docMk/>
            <pc:sldMk cId="517446583" sldId="357"/>
            <ac:picMk id="5" creationId="{2B1B5384-7EAC-7BF0-B492-AC6487F78B13}"/>
          </ac:picMkLst>
        </pc:picChg>
        <pc:picChg chg="mod">
          <ac:chgData name="Sohier, Patrick" userId="406d75fd-9c53-41f3-b27e-694bf57a1f86" providerId="ADAL" clId="{438BAAEC-CAEB-459E-BFBC-5A18BED1BB24}" dt="2025-12-10T17:00:32.253" v="76" actId="1076"/>
          <ac:picMkLst>
            <pc:docMk/>
            <pc:sldMk cId="517446583" sldId="357"/>
            <ac:picMk id="12" creationId="{CFF94B5E-3642-D9B8-560D-F9113DB7A437}"/>
          </ac:picMkLst>
        </pc:picChg>
        <pc:picChg chg="mod">
          <ac:chgData name="Sohier, Patrick" userId="406d75fd-9c53-41f3-b27e-694bf57a1f86" providerId="ADAL" clId="{438BAAEC-CAEB-459E-BFBC-5A18BED1BB24}" dt="2025-12-10T17:00:31.147" v="75" actId="1076"/>
          <ac:picMkLst>
            <pc:docMk/>
            <pc:sldMk cId="517446583" sldId="357"/>
            <ac:picMk id="14" creationId="{7FDFDCBB-979F-7931-6541-7F7B0B5456E1}"/>
          </ac:picMkLst>
        </pc:picChg>
        <pc:picChg chg="mod">
          <ac:chgData name="Sohier, Patrick" userId="406d75fd-9c53-41f3-b27e-694bf57a1f86" providerId="ADAL" clId="{438BAAEC-CAEB-459E-BFBC-5A18BED1BB24}" dt="2025-12-10T17:00:29.619" v="74" actId="1076"/>
          <ac:picMkLst>
            <pc:docMk/>
            <pc:sldMk cId="517446583" sldId="357"/>
            <ac:picMk id="15" creationId="{BB55DA5A-A8F3-9E15-F300-3DBBBF5612DA}"/>
          </ac:picMkLst>
        </pc:picChg>
      </pc:sldChg>
      <pc:sldChg chg="modSp mod modNotesTx">
        <pc:chgData name="Sohier, Patrick" userId="406d75fd-9c53-41f3-b27e-694bf57a1f86" providerId="ADAL" clId="{438BAAEC-CAEB-459E-BFBC-5A18BED1BB24}" dt="2025-12-10T17:00:20.795" v="72" actId="1076"/>
        <pc:sldMkLst>
          <pc:docMk/>
          <pc:sldMk cId="3979137896" sldId="360"/>
        </pc:sldMkLst>
        <pc:spChg chg="mod">
          <ac:chgData name="Sohier, Patrick" userId="406d75fd-9c53-41f3-b27e-694bf57a1f86" providerId="ADAL" clId="{438BAAEC-CAEB-459E-BFBC-5A18BED1BB24}" dt="2025-12-10T17:00:14.023" v="69" actId="1076"/>
          <ac:spMkLst>
            <pc:docMk/>
            <pc:sldMk cId="3979137896" sldId="360"/>
            <ac:spMk id="3" creationId="{65C016A5-A84F-29EC-961F-C8A771B8EC75}"/>
          </ac:spMkLst>
        </pc:spChg>
        <pc:picChg chg="mod">
          <ac:chgData name="Sohier, Patrick" userId="406d75fd-9c53-41f3-b27e-694bf57a1f86" providerId="ADAL" clId="{438BAAEC-CAEB-459E-BFBC-5A18BED1BB24}" dt="2025-12-10T17:00:20.795" v="72" actId="1076"/>
          <ac:picMkLst>
            <pc:docMk/>
            <pc:sldMk cId="3979137896" sldId="360"/>
            <ac:picMk id="5" creationId="{307CCA06-1827-B3F9-F245-18F024B64A0D}"/>
          </ac:picMkLst>
        </pc:picChg>
        <pc:picChg chg="mod">
          <ac:chgData name="Sohier, Patrick" userId="406d75fd-9c53-41f3-b27e-694bf57a1f86" providerId="ADAL" clId="{438BAAEC-CAEB-459E-BFBC-5A18BED1BB24}" dt="2025-12-10T17:00:18.824" v="71" actId="1076"/>
          <ac:picMkLst>
            <pc:docMk/>
            <pc:sldMk cId="3979137896" sldId="360"/>
            <ac:picMk id="6" creationId="{FFCEF415-B261-4AB9-2E16-D8C08CC9469B}"/>
          </ac:picMkLst>
        </pc:picChg>
        <pc:picChg chg="mod">
          <ac:chgData name="Sohier, Patrick" userId="406d75fd-9c53-41f3-b27e-694bf57a1f86" providerId="ADAL" clId="{438BAAEC-CAEB-459E-BFBC-5A18BED1BB24}" dt="2025-12-10T17:00:16.729" v="70" actId="1076"/>
          <ac:picMkLst>
            <pc:docMk/>
            <pc:sldMk cId="3979137896" sldId="360"/>
            <ac:picMk id="7" creationId="{7DF56A9D-B6BA-A6E3-1ADE-1AF5F2F808D6}"/>
          </ac:picMkLst>
        </pc:picChg>
      </pc:sldChg>
      <pc:sldChg chg="modSp mod modNotesTx">
        <pc:chgData name="Sohier, Patrick" userId="406d75fd-9c53-41f3-b27e-694bf57a1f86" providerId="ADAL" clId="{438BAAEC-CAEB-459E-BFBC-5A18BED1BB24}" dt="2025-12-10T17:00:45.179" v="78" actId="1076"/>
        <pc:sldMkLst>
          <pc:docMk/>
          <pc:sldMk cId="2932562793" sldId="364"/>
        </pc:sldMkLst>
        <pc:spChg chg="mod">
          <ac:chgData name="Sohier, Patrick" userId="406d75fd-9c53-41f3-b27e-694bf57a1f86" providerId="ADAL" clId="{438BAAEC-CAEB-459E-BFBC-5A18BED1BB24}" dt="2025-12-10T16:58:26.550" v="32" actId="6549"/>
          <ac:spMkLst>
            <pc:docMk/>
            <pc:sldMk cId="2932562793" sldId="364"/>
            <ac:spMk id="3" creationId="{6B4206A3-67C5-9715-CB82-96DD1FC96309}"/>
          </ac:spMkLst>
        </pc:spChg>
        <pc:picChg chg="mod">
          <ac:chgData name="Sohier, Patrick" userId="406d75fd-9c53-41f3-b27e-694bf57a1f86" providerId="ADAL" clId="{438BAAEC-CAEB-459E-BFBC-5A18BED1BB24}" dt="2025-12-10T17:00:45.179" v="78" actId="1076"/>
          <ac:picMkLst>
            <pc:docMk/>
            <pc:sldMk cId="2932562793" sldId="364"/>
            <ac:picMk id="8" creationId="{C3895145-F29B-E21C-44EA-E5DB8A23847A}"/>
          </ac:picMkLst>
        </pc:picChg>
        <pc:picChg chg="mod">
          <ac:chgData name="Sohier, Patrick" userId="406d75fd-9c53-41f3-b27e-694bf57a1f86" providerId="ADAL" clId="{438BAAEC-CAEB-459E-BFBC-5A18BED1BB24}" dt="2025-12-10T16:58:34.602" v="35" actId="1076"/>
          <ac:picMkLst>
            <pc:docMk/>
            <pc:sldMk cId="2932562793" sldId="364"/>
            <ac:picMk id="11" creationId="{4C8C9C71-AB86-9B71-6420-3A863833C85F}"/>
          </ac:picMkLst>
        </pc:picChg>
        <pc:picChg chg="mod">
          <ac:chgData name="Sohier, Patrick" userId="406d75fd-9c53-41f3-b27e-694bf57a1f86" providerId="ADAL" clId="{438BAAEC-CAEB-459E-BFBC-5A18BED1BB24}" dt="2025-12-10T16:58:35.684" v="36" actId="1076"/>
          <ac:picMkLst>
            <pc:docMk/>
            <pc:sldMk cId="2932562793" sldId="364"/>
            <ac:picMk id="12" creationId="{F0AC2D2E-FA46-DF62-5C86-545CAFE2A5FF}"/>
          </ac:picMkLst>
        </pc:picChg>
        <pc:picChg chg="mod">
          <ac:chgData name="Sohier, Patrick" userId="406d75fd-9c53-41f3-b27e-694bf57a1f86" providerId="ADAL" clId="{438BAAEC-CAEB-459E-BFBC-5A18BED1BB24}" dt="2025-12-10T16:58:29.081" v="33" actId="1076"/>
          <ac:picMkLst>
            <pc:docMk/>
            <pc:sldMk cId="2932562793" sldId="364"/>
            <ac:picMk id="13" creationId="{37CAA6AD-4021-CD0E-63BF-E26B8B194CBB}"/>
          </ac:picMkLst>
        </pc:picChg>
      </pc:sldChg>
      <pc:sldChg chg="modSp mod modNotesTx">
        <pc:chgData name="Sohier, Patrick" userId="406d75fd-9c53-41f3-b27e-694bf57a1f86" providerId="ADAL" clId="{438BAAEC-CAEB-459E-BFBC-5A18BED1BB24}" dt="2025-12-10T16:59:32.152" v="60" actId="1076"/>
        <pc:sldMkLst>
          <pc:docMk/>
          <pc:sldMk cId="2274649420" sldId="367"/>
        </pc:sldMkLst>
        <pc:spChg chg="mod">
          <ac:chgData name="Sohier, Patrick" userId="406d75fd-9c53-41f3-b27e-694bf57a1f86" providerId="ADAL" clId="{438BAAEC-CAEB-459E-BFBC-5A18BED1BB24}" dt="2025-12-10T16:59:28.792" v="59" actId="20577"/>
          <ac:spMkLst>
            <pc:docMk/>
            <pc:sldMk cId="2274649420" sldId="367"/>
            <ac:spMk id="3" creationId="{2319EB9D-828D-2AC9-FF22-0870157D20C9}"/>
          </ac:spMkLst>
        </pc:spChg>
        <pc:picChg chg="mod">
          <ac:chgData name="Sohier, Patrick" userId="406d75fd-9c53-41f3-b27e-694bf57a1f86" providerId="ADAL" clId="{438BAAEC-CAEB-459E-BFBC-5A18BED1BB24}" dt="2025-12-10T16:59:00.189" v="47" actId="1076"/>
          <ac:picMkLst>
            <pc:docMk/>
            <pc:sldMk cId="2274649420" sldId="367"/>
            <ac:picMk id="6" creationId="{FBD23C49-80E1-529A-7F65-94A952E24A4A}"/>
          </ac:picMkLst>
        </pc:picChg>
        <pc:picChg chg="mod">
          <ac:chgData name="Sohier, Patrick" userId="406d75fd-9c53-41f3-b27e-694bf57a1f86" providerId="ADAL" clId="{438BAAEC-CAEB-459E-BFBC-5A18BED1BB24}" dt="2025-12-10T16:59:32.152" v="60" actId="1076"/>
          <ac:picMkLst>
            <pc:docMk/>
            <pc:sldMk cId="2274649420" sldId="367"/>
            <ac:picMk id="14" creationId="{7F170C75-0426-EA5D-0C0B-BDC068130101}"/>
          </ac:picMkLst>
        </pc:picChg>
      </pc:sldChg>
      <pc:sldChg chg="modSp mod">
        <pc:chgData name="Sohier, Patrick" userId="406d75fd-9c53-41f3-b27e-694bf57a1f86" providerId="ADAL" clId="{438BAAEC-CAEB-459E-BFBC-5A18BED1BB24}" dt="2025-12-10T16:54:24.020" v="12" actId="6549"/>
        <pc:sldMkLst>
          <pc:docMk/>
          <pc:sldMk cId="1684023722" sldId="379"/>
        </pc:sldMkLst>
        <pc:spChg chg="mod">
          <ac:chgData name="Sohier, Patrick" userId="406d75fd-9c53-41f3-b27e-694bf57a1f86" providerId="ADAL" clId="{438BAAEC-CAEB-459E-BFBC-5A18BED1BB24}" dt="2025-12-10T16:54:24.020" v="12" actId="6549"/>
          <ac:spMkLst>
            <pc:docMk/>
            <pc:sldMk cId="1684023722" sldId="379"/>
            <ac:spMk id="3" creationId="{4BBCECB5-75A8-746B-EF3F-5B7E3B2824D8}"/>
          </ac:spMkLst>
        </pc:spChg>
      </pc:sldChg>
      <pc:sldChg chg="modSp mod modNotesTx">
        <pc:chgData name="Sohier, Patrick" userId="406d75fd-9c53-41f3-b27e-694bf57a1f86" providerId="ADAL" clId="{438BAAEC-CAEB-459E-BFBC-5A18BED1BB24}" dt="2025-12-10T16:59:21.028" v="57" actId="1076"/>
        <pc:sldMkLst>
          <pc:docMk/>
          <pc:sldMk cId="2855351730" sldId="386"/>
        </pc:sldMkLst>
        <pc:spChg chg="mod">
          <ac:chgData name="Sohier, Patrick" userId="406d75fd-9c53-41f3-b27e-694bf57a1f86" providerId="ADAL" clId="{438BAAEC-CAEB-459E-BFBC-5A18BED1BB24}" dt="2025-12-10T16:59:19.176" v="56" actId="20577"/>
          <ac:spMkLst>
            <pc:docMk/>
            <pc:sldMk cId="2855351730" sldId="386"/>
            <ac:spMk id="3" creationId="{C327E33B-83CE-4692-7EB9-21590E01F959}"/>
          </ac:spMkLst>
        </pc:spChg>
        <pc:picChg chg="mod">
          <ac:chgData name="Sohier, Patrick" userId="406d75fd-9c53-41f3-b27e-694bf57a1f86" providerId="ADAL" clId="{438BAAEC-CAEB-459E-BFBC-5A18BED1BB24}" dt="2025-12-10T16:59:03.847" v="49" actId="1076"/>
          <ac:picMkLst>
            <pc:docMk/>
            <pc:sldMk cId="2855351730" sldId="386"/>
            <ac:picMk id="6" creationId="{7C0587EB-8703-36C5-EBDE-89D82809F895}"/>
          </ac:picMkLst>
        </pc:picChg>
        <pc:picChg chg="mod">
          <ac:chgData name="Sohier, Patrick" userId="406d75fd-9c53-41f3-b27e-694bf57a1f86" providerId="ADAL" clId="{438BAAEC-CAEB-459E-BFBC-5A18BED1BB24}" dt="2025-12-10T16:59:02.686" v="48" actId="1076"/>
          <ac:picMkLst>
            <pc:docMk/>
            <pc:sldMk cId="2855351730" sldId="386"/>
            <ac:picMk id="11" creationId="{5527A9A7-038C-0576-53E2-738DA41B5C95}"/>
          </ac:picMkLst>
        </pc:picChg>
        <pc:picChg chg="mod">
          <ac:chgData name="Sohier, Patrick" userId="406d75fd-9c53-41f3-b27e-694bf57a1f86" providerId="ADAL" clId="{438BAAEC-CAEB-459E-BFBC-5A18BED1BB24}" dt="2025-12-10T16:59:21.028" v="57" actId="1076"/>
          <ac:picMkLst>
            <pc:docMk/>
            <pc:sldMk cId="2855351730" sldId="386"/>
            <ac:picMk id="14" creationId="{4421C994-BE8E-C4CA-A433-14FD1E4DC03A}"/>
          </ac:picMkLst>
        </pc:picChg>
      </pc:sldChg>
      <pc:sldChg chg="modSp mod modNotesTx">
        <pc:chgData name="Sohier, Patrick" userId="406d75fd-9c53-41f3-b27e-694bf57a1f86" providerId="ADAL" clId="{438BAAEC-CAEB-459E-BFBC-5A18BED1BB24}" dt="2025-12-10T16:59:14.750" v="54" actId="1076"/>
        <pc:sldMkLst>
          <pc:docMk/>
          <pc:sldMk cId="3823164017" sldId="387"/>
        </pc:sldMkLst>
        <pc:spChg chg="mod">
          <ac:chgData name="Sohier, Patrick" userId="406d75fd-9c53-41f3-b27e-694bf57a1f86" providerId="ADAL" clId="{438BAAEC-CAEB-459E-BFBC-5A18BED1BB24}" dt="2025-12-10T16:59:12.727" v="53" actId="1076"/>
          <ac:spMkLst>
            <pc:docMk/>
            <pc:sldMk cId="3823164017" sldId="387"/>
            <ac:spMk id="3" creationId="{FFFFF855-02B3-1C56-148D-9163E4D04A9D}"/>
          </ac:spMkLst>
        </pc:spChg>
        <pc:picChg chg="mod">
          <ac:chgData name="Sohier, Patrick" userId="406d75fd-9c53-41f3-b27e-694bf57a1f86" providerId="ADAL" clId="{438BAAEC-CAEB-459E-BFBC-5A18BED1BB24}" dt="2025-12-10T16:59:14.750" v="54" actId="1076"/>
          <ac:picMkLst>
            <pc:docMk/>
            <pc:sldMk cId="3823164017" sldId="387"/>
            <ac:picMk id="14" creationId="{49740FDC-9ED6-8247-B840-02C42760684A}"/>
          </ac:picMkLst>
        </pc:picChg>
      </pc:sldChg>
    </pc:docChg>
  </pc:docChgLst>
  <pc:docChgLst>
    <pc:chgData name="Randel, Helene" userId="77f7ebcb-0e13-470b-b66b-4741923c82d9" providerId="ADAL" clId="{8FF134D5-1945-44E8-83A4-EAD010E259D2}"/>
    <pc:docChg chg="undo custSel addSld delSld modSld sldOrd">
      <pc:chgData name="Randel, Helene" userId="77f7ebcb-0e13-470b-b66b-4741923c82d9" providerId="ADAL" clId="{8FF134D5-1945-44E8-83A4-EAD010E259D2}" dt="2025-12-10T14:13:48.918" v="818" actId="6549"/>
      <pc:docMkLst>
        <pc:docMk/>
      </pc:docMkLst>
      <pc:sldChg chg="add del">
        <pc:chgData name="Randel, Helene" userId="77f7ebcb-0e13-470b-b66b-4741923c82d9" providerId="ADAL" clId="{8FF134D5-1945-44E8-83A4-EAD010E259D2}" dt="2025-12-10T11:56:17.438" v="238" actId="47"/>
        <pc:sldMkLst>
          <pc:docMk/>
          <pc:sldMk cId="1192168233" sldId="286"/>
        </pc:sldMkLst>
      </pc:sldChg>
      <pc:sldChg chg="modSp mod">
        <pc:chgData name="Randel, Helene" userId="77f7ebcb-0e13-470b-b66b-4741923c82d9" providerId="ADAL" clId="{8FF134D5-1945-44E8-83A4-EAD010E259D2}" dt="2025-12-10T12:03:31.607" v="249" actId="20577"/>
        <pc:sldMkLst>
          <pc:docMk/>
          <pc:sldMk cId="1643350570" sldId="344"/>
        </pc:sldMkLst>
        <pc:spChg chg="mod">
          <ac:chgData name="Randel, Helene" userId="77f7ebcb-0e13-470b-b66b-4741923c82d9" providerId="ADAL" clId="{8FF134D5-1945-44E8-83A4-EAD010E259D2}" dt="2025-12-10T12:03:31.607" v="249" actId="20577"/>
          <ac:spMkLst>
            <pc:docMk/>
            <pc:sldMk cId="1643350570" sldId="344"/>
            <ac:spMk id="2" creationId="{4A11096B-1BA2-1A4E-0B0F-539492DA34B3}"/>
          </ac:spMkLst>
        </pc:spChg>
        <pc:spChg chg="mod">
          <ac:chgData name="Randel, Helene" userId="77f7ebcb-0e13-470b-b66b-4741923c82d9" providerId="ADAL" clId="{8FF134D5-1945-44E8-83A4-EAD010E259D2}" dt="2025-12-10T10:21:42.766" v="72" actId="20577"/>
          <ac:spMkLst>
            <pc:docMk/>
            <pc:sldMk cId="1643350570" sldId="344"/>
            <ac:spMk id="3" creationId="{634123E6-58D1-5BED-0299-65BAE4BFE2FA}"/>
          </ac:spMkLst>
        </pc:spChg>
      </pc:sldChg>
      <pc:sldChg chg="modSp add del mod">
        <pc:chgData name="Randel, Helene" userId="77f7ebcb-0e13-470b-b66b-4741923c82d9" providerId="ADAL" clId="{8FF134D5-1945-44E8-83A4-EAD010E259D2}" dt="2025-12-10T14:05:56.733" v="760" actId="255"/>
        <pc:sldMkLst>
          <pc:docMk/>
          <pc:sldMk cId="1502304651" sldId="347"/>
        </pc:sldMkLst>
        <pc:spChg chg="mod">
          <ac:chgData name="Randel, Helene" userId="77f7ebcb-0e13-470b-b66b-4741923c82d9" providerId="ADAL" clId="{8FF134D5-1945-44E8-83A4-EAD010E259D2}" dt="2025-12-10T14:05:56.733" v="760" actId="255"/>
          <ac:spMkLst>
            <pc:docMk/>
            <pc:sldMk cId="1502304651" sldId="347"/>
            <ac:spMk id="3" creationId="{B7E6FEE6-67E4-B8EE-6F95-981F87785424}"/>
          </ac:spMkLst>
        </pc:spChg>
      </pc:sldChg>
      <pc:sldChg chg="del">
        <pc:chgData name="Randel, Helene" userId="77f7ebcb-0e13-470b-b66b-4741923c82d9" providerId="ADAL" clId="{8FF134D5-1945-44E8-83A4-EAD010E259D2}" dt="2025-12-10T10:24:31.653" v="74" actId="47"/>
        <pc:sldMkLst>
          <pc:docMk/>
          <pc:sldMk cId="903181557" sldId="353"/>
        </pc:sldMkLst>
      </pc:sldChg>
      <pc:sldChg chg="ord">
        <pc:chgData name="Randel, Helene" userId="77f7ebcb-0e13-470b-b66b-4741923c82d9" providerId="ADAL" clId="{8FF134D5-1945-44E8-83A4-EAD010E259D2}" dt="2025-12-10T11:53:59.604" v="188"/>
        <pc:sldMkLst>
          <pc:docMk/>
          <pc:sldMk cId="1132172653" sldId="356"/>
        </pc:sldMkLst>
      </pc:sldChg>
      <pc:sldChg chg="add del setBg">
        <pc:chgData name="Randel, Helene" userId="77f7ebcb-0e13-470b-b66b-4741923c82d9" providerId="ADAL" clId="{8FF134D5-1945-44E8-83A4-EAD010E259D2}" dt="2025-12-10T11:56:30.055" v="240"/>
        <pc:sldMkLst>
          <pc:docMk/>
          <pc:sldMk cId="517446583" sldId="357"/>
        </pc:sldMkLst>
      </pc:sldChg>
      <pc:sldChg chg="del">
        <pc:chgData name="Randel, Helene" userId="77f7ebcb-0e13-470b-b66b-4741923c82d9" providerId="ADAL" clId="{8FF134D5-1945-44E8-83A4-EAD010E259D2}" dt="2025-12-10T11:56:14.086" v="227" actId="47"/>
        <pc:sldMkLst>
          <pc:docMk/>
          <pc:sldMk cId="1891977294" sldId="359"/>
        </pc:sldMkLst>
      </pc:sldChg>
      <pc:sldChg chg="add del setBg">
        <pc:chgData name="Randel, Helene" userId="77f7ebcb-0e13-470b-b66b-4741923c82d9" providerId="ADAL" clId="{8FF134D5-1945-44E8-83A4-EAD010E259D2}" dt="2025-12-10T11:56:40.680" v="242"/>
        <pc:sldMkLst>
          <pc:docMk/>
          <pc:sldMk cId="3979137896" sldId="360"/>
        </pc:sldMkLst>
      </pc:sldChg>
      <pc:sldChg chg="del">
        <pc:chgData name="Randel, Helene" userId="77f7ebcb-0e13-470b-b66b-4741923c82d9" providerId="ADAL" clId="{8FF134D5-1945-44E8-83A4-EAD010E259D2}" dt="2025-12-10T11:56:13.260" v="224" actId="47"/>
        <pc:sldMkLst>
          <pc:docMk/>
          <pc:sldMk cId="3787427922" sldId="361"/>
        </pc:sldMkLst>
      </pc:sldChg>
      <pc:sldChg chg="modSp add del mod ord">
        <pc:chgData name="Randel, Helene" userId="77f7ebcb-0e13-470b-b66b-4741923c82d9" providerId="ADAL" clId="{8FF134D5-1945-44E8-83A4-EAD010E259D2}" dt="2025-12-10T11:55:37.491" v="222" actId="20577"/>
        <pc:sldMkLst>
          <pc:docMk/>
          <pc:sldMk cId="2319948650" sldId="362"/>
        </pc:sldMkLst>
        <pc:spChg chg="mod">
          <ac:chgData name="Randel, Helene" userId="77f7ebcb-0e13-470b-b66b-4741923c82d9" providerId="ADAL" clId="{8FF134D5-1945-44E8-83A4-EAD010E259D2}" dt="2025-12-10T11:55:37.491" v="222" actId="20577"/>
          <ac:spMkLst>
            <pc:docMk/>
            <pc:sldMk cId="2319948650" sldId="362"/>
            <ac:spMk id="2" creationId="{8BF9DB65-4AC3-0A22-D029-D99DCA2B52F7}"/>
          </ac:spMkLst>
        </pc:spChg>
      </pc:sldChg>
      <pc:sldChg chg="del">
        <pc:chgData name="Randel, Helene" userId="77f7ebcb-0e13-470b-b66b-4741923c82d9" providerId="ADAL" clId="{8FF134D5-1945-44E8-83A4-EAD010E259D2}" dt="2025-12-10T11:56:14.676" v="231" actId="47"/>
        <pc:sldMkLst>
          <pc:docMk/>
          <pc:sldMk cId="1870633152" sldId="363"/>
        </pc:sldMkLst>
      </pc:sldChg>
      <pc:sldChg chg="add del setBg">
        <pc:chgData name="Randel, Helene" userId="77f7ebcb-0e13-470b-b66b-4741923c82d9" providerId="ADAL" clId="{8FF134D5-1945-44E8-83A4-EAD010E259D2}" dt="2025-12-10T11:56:50.801" v="244"/>
        <pc:sldMkLst>
          <pc:docMk/>
          <pc:sldMk cId="2932562793" sldId="364"/>
        </pc:sldMkLst>
      </pc:sldChg>
      <pc:sldChg chg="del">
        <pc:chgData name="Randel, Helene" userId="77f7ebcb-0e13-470b-b66b-4741923c82d9" providerId="ADAL" clId="{8FF134D5-1945-44E8-83A4-EAD010E259D2}" dt="2025-12-10T11:56:14.383" v="229" actId="47"/>
        <pc:sldMkLst>
          <pc:docMk/>
          <pc:sldMk cId="2162220575" sldId="365"/>
        </pc:sldMkLst>
      </pc:sldChg>
      <pc:sldChg chg="del">
        <pc:chgData name="Randel, Helene" userId="77f7ebcb-0e13-470b-b66b-4741923c82d9" providerId="ADAL" clId="{8FF134D5-1945-44E8-83A4-EAD010E259D2}" dt="2025-12-10T11:56:15.106" v="234" actId="47"/>
        <pc:sldMkLst>
          <pc:docMk/>
          <pc:sldMk cId="1173713743" sldId="366"/>
        </pc:sldMkLst>
      </pc:sldChg>
      <pc:sldChg chg="add del">
        <pc:chgData name="Randel, Helene" userId="77f7ebcb-0e13-470b-b66b-4741923c82d9" providerId="ADAL" clId="{8FF134D5-1945-44E8-83A4-EAD010E259D2}" dt="2025-12-10T11:57:04.657" v="246"/>
        <pc:sldMkLst>
          <pc:docMk/>
          <pc:sldMk cId="2274649420" sldId="367"/>
        </pc:sldMkLst>
      </pc:sldChg>
      <pc:sldChg chg="addSp delSp add del mod">
        <pc:chgData name="Randel, Helene" userId="77f7ebcb-0e13-470b-b66b-4741923c82d9" providerId="ADAL" clId="{8FF134D5-1945-44E8-83A4-EAD010E259D2}" dt="2025-12-10T12:06:47.691" v="310" actId="22"/>
        <pc:sldMkLst>
          <pc:docMk/>
          <pc:sldMk cId="3254087349" sldId="369"/>
        </pc:sldMkLst>
        <pc:picChg chg="add del">
          <ac:chgData name="Randel, Helene" userId="77f7ebcb-0e13-470b-b66b-4741923c82d9" providerId="ADAL" clId="{8FF134D5-1945-44E8-83A4-EAD010E259D2}" dt="2025-12-10T12:06:47.691" v="310" actId="22"/>
          <ac:picMkLst>
            <pc:docMk/>
            <pc:sldMk cId="3254087349" sldId="369"/>
            <ac:picMk id="3" creationId="{53F91509-9EF8-357A-111A-994A239597FD}"/>
          </ac:picMkLst>
        </pc:picChg>
      </pc:sldChg>
      <pc:sldChg chg="add del">
        <pc:chgData name="Randel, Helene" userId="77f7ebcb-0e13-470b-b66b-4741923c82d9" providerId="ADAL" clId="{8FF134D5-1945-44E8-83A4-EAD010E259D2}" dt="2025-12-10T11:56:35.665" v="241"/>
        <pc:sldMkLst>
          <pc:docMk/>
          <pc:sldMk cId="203784211" sldId="373"/>
        </pc:sldMkLst>
      </pc:sldChg>
      <pc:sldChg chg="add del">
        <pc:chgData name="Randel, Helene" userId="77f7ebcb-0e13-470b-b66b-4741923c82d9" providerId="ADAL" clId="{8FF134D5-1945-44E8-83A4-EAD010E259D2}" dt="2025-12-10T11:56:46.344" v="243"/>
        <pc:sldMkLst>
          <pc:docMk/>
          <pc:sldMk cId="3167677687" sldId="374"/>
        </pc:sldMkLst>
      </pc:sldChg>
      <pc:sldChg chg="add del">
        <pc:chgData name="Randel, Helene" userId="77f7ebcb-0e13-470b-b66b-4741923c82d9" providerId="ADAL" clId="{8FF134D5-1945-44E8-83A4-EAD010E259D2}" dt="2025-12-10T11:56:57.550" v="245"/>
        <pc:sldMkLst>
          <pc:docMk/>
          <pc:sldMk cId="496067184" sldId="376"/>
        </pc:sldMkLst>
      </pc:sldChg>
      <pc:sldChg chg="del">
        <pc:chgData name="Randel, Helene" userId="77f7ebcb-0e13-470b-b66b-4741923c82d9" providerId="ADAL" clId="{8FF134D5-1945-44E8-83A4-EAD010E259D2}" dt="2025-12-10T11:54:37.283" v="189" actId="47"/>
        <pc:sldMkLst>
          <pc:docMk/>
          <pc:sldMk cId="3598493785" sldId="377"/>
        </pc:sldMkLst>
      </pc:sldChg>
      <pc:sldChg chg="modSp add del mod">
        <pc:chgData name="Randel, Helene" userId="77f7ebcb-0e13-470b-b66b-4741923c82d9" providerId="ADAL" clId="{8FF134D5-1945-44E8-83A4-EAD010E259D2}" dt="2025-12-10T13:59:27.966" v="575" actId="47"/>
        <pc:sldMkLst>
          <pc:docMk/>
          <pc:sldMk cId="287971785" sldId="378"/>
        </pc:sldMkLst>
        <pc:spChg chg="mod">
          <ac:chgData name="Randel, Helene" userId="77f7ebcb-0e13-470b-b66b-4741923c82d9" providerId="ADAL" clId="{8FF134D5-1945-44E8-83A4-EAD010E259D2}" dt="2025-12-10T13:59:22.837" v="573" actId="21"/>
          <ac:spMkLst>
            <pc:docMk/>
            <pc:sldMk cId="287971785" sldId="378"/>
            <ac:spMk id="2" creationId="{67352BF0-8C70-5CBA-E146-FC87BB9D62C5}"/>
          </ac:spMkLst>
        </pc:spChg>
        <pc:spChg chg="mod">
          <ac:chgData name="Randel, Helene" userId="77f7ebcb-0e13-470b-b66b-4741923c82d9" providerId="ADAL" clId="{8FF134D5-1945-44E8-83A4-EAD010E259D2}" dt="2025-12-10T11:53:48.381" v="185" actId="6549"/>
          <ac:spMkLst>
            <pc:docMk/>
            <pc:sldMk cId="287971785" sldId="378"/>
            <ac:spMk id="3" creationId="{32D4933A-8716-2522-7E5A-EF6553A1BC2A}"/>
          </ac:spMkLst>
        </pc:spChg>
      </pc:sldChg>
      <pc:sldChg chg="modSp add mod modNotesTx">
        <pc:chgData name="Randel, Helene" userId="77f7ebcb-0e13-470b-b66b-4741923c82d9" providerId="ADAL" clId="{8FF134D5-1945-44E8-83A4-EAD010E259D2}" dt="2025-12-10T14:02:21.915" v="759" actId="20577"/>
        <pc:sldMkLst>
          <pc:docMk/>
          <pc:sldMk cId="1684023722" sldId="379"/>
        </pc:sldMkLst>
        <pc:spChg chg="mod">
          <ac:chgData name="Randel, Helene" userId="77f7ebcb-0e13-470b-b66b-4741923c82d9" providerId="ADAL" clId="{8FF134D5-1945-44E8-83A4-EAD010E259D2}" dt="2025-12-10T10:26:21.388" v="126" actId="20577"/>
          <ac:spMkLst>
            <pc:docMk/>
            <pc:sldMk cId="1684023722" sldId="379"/>
            <ac:spMk id="2" creationId="{AD3B404D-7A82-D8EE-2B5D-782E701C4312}"/>
          </ac:spMkLst>
        </pc:spChg>
        <pc:spChg chg="mod">
          <ac:chgData name="Randel, Helene" userId="77f7ebcb-0e13-470b-b66b-4741923c82d9" providerId="ADAL" clId="{8FF134D5-1945-44E8-83A4-EAD010E259D2}" dt="2025-12-10T14:02:21.915" v="759" actId="20577"/>
          <ac:spMkLst>
            <pc:docMk/>
            <pc:sldMk cId="1684023722" sldId="379"/>
            <ac:spMk id="3" creationId="{4BBCECB5-75A8-746B-EF3F-5B7E3B2824D8}"/>
          </ac:spMkLst>
        </pc:spChg>
      </pc:sldChg>
      <pc:sldChg chg="addSp delSp modSp add mod">
        <pc:chgData name="Randel, Helene" userId="77f7ebcb-0e13-470b-b66b-4741923c82d9" providerId="ADAL" clId="{8FF134D5-1945-44E8-83A4-EAD010E259D2}" dt="2025-12-10T12:09:20.408" v="368" actId="1076"/>
        <pc:sldMkLst>
          <pc:docMk/>
          <pc:sldMk cId="2574374294" sldId="380"/>
        </pc:sldMkLst>
        <pc:spChg chg="del">
          <ac:chgData name="Randel, Helene" userId="77f7ebcb-0e13-470b-b66b-4741923c82d9" providerId="ADAL" clId="{8FF134D5-1945-44E8-83A4-EAD010E259D2}" dt="2025-12-10T12:06:56.474" v="312" actId="478"/>
          <ac:spMkLst>
            <pc:docMk/>
            <pc:sldMk cId="2574374294" sldId="380"/>
            <ac:spMk id="3" creationId="{C5226C7F-35AE-795C-7DA9-046973CE8465}"/>
          </ac:spMkLst>
        </pc:spChg>
        <pc:spChg chg="add del mod">
          <ac:chgData name="Randel, Helene" userId="77f7ebcb-0e13-470b-b66b-4741923c82d9" providerId="ADAL" clId="{8FF134D5-1945-44E8-83A4-EAD010E259D2}" dt="2025-12-10T12:06:58.409" v="313" actId="478"/>
          <ac:spMkLst>
            <pc:docMk/>
            <pc:sldMk cId="2574374294" sldId="380"/>
            <ac:spMk id="7" creationId="{53D0BDF8-36B9-6A89-D1E5-EF50A223D987}"/>
          </ac:spMkLst>
        </pc:spChg>
        <pc:picChg chg="add del mod">
          <ac:chgData name="Randel, Helene" userId="77f7ebcb-0e13-470b-b66b-4741923c82d9" providerId="ADAL" clId="{8FF134D5-1945-44E8-83A4-EAD010E259D2}" dt="2025-12-10T12:08:57.867" v="317" actId="478"/>
          <ac:picMkLst>
            <pc:docMk/>
            <pc:sldMk cId="2574374294" sldId="380"/>
            <ac:picMk id="5" creationId="{298E8C86-1CCF-9797-731D-D7F5FC8806DD}"/>
          </ac:picMkLst>
        </pc:picChg>
        <pc:picChg chg="add mod">
          <ac:chgData name="Randel, Helene" userId="77f7ebcb-0e13-470b-b66b-4741923c82d9" providerId="ADAL" clId="{8FF134D5-1945-44E8-83A4-EAD010E259D2}" dt="2025-12-10T12:09:20.408" v="368" actId="1076"/>
          <ac:picMkLst>
            <pc:docMk/>
            <pc:sldMk cId="2574374294" sldId="380"/>
            <ac:picMk id="11" creationId="{48852D9B-6CD5-450A-CDF2-CEE2129BEEA9}"/>
          </ac:picMkLst>
        </pc:picChg>
        <pc:picChg chg="del">
          <ac:chgData name="Randel, Helene" userId="77f7ebcb-0e13-470b-b66b-4741923c82d9" providerId="ADAL" clId="{8FF134D5-1945-44E8-83A4-EAD010E259D2}" dt="2025-12-10T12:07:01.217" v="316" actId="478"/>
          <ac:picMkLst>
            <pc:docMk/>
            <pc:sldMk cId="2574374294" sldId="380"/>
            <ac:picMk id="12" creationId="{2091E19F-F9AD-1213-3622-5FCB5D18E3BF}"/>
          </ac:picMkLst>
        </pc:picChg>
        <pc:picChg chg="del">
          <ac:chgData name="Randel, Helene" userId="77f7ebcb-0e13-470b-b66b-4741923c82d9" providerId="ADAL" clId="{8FF134D5-1945-44E8-83A4-EAD010E259D2}" dt="2025-12-10T12:07:00.338" v="315" actId="478"/>
          <ac:picMkLst>
            <pc:docMk/>
            <pc:sldMk cId="2574374294" sldId="380"/>
            <ac:picMk id="14" creationId="{F0C36445-2F05-B14D-4136-BCFDEFF2784B}"/>
          </ac:picMkLst>
        </pc:picChg>
        <pc:picChg chg="del">
          <ac:chgData name="Randel, Helene" userId="77f7ebcb-0e13-470b-b66b-4741923c82d9" providerId="ADAL" clId="{8FF134D5-1945-44E8-83A4-EAD010E259D2}" dt="2025-12-10T12:06:59.418" v="314" actId="478"/>
          <ac:picMkLst>
            <pc:docMk/>
            <pc:sldMk cId="2574374294" sldId="380"/>
            <ac:picMk id="15" creationId="{AB28C198-2AB6-A12F-2CA5-52A64E056806}"/>
          </ac:picMkLst>
        </pc:picChg>
      </pc:sldChg>
      <pc:sldChg chg="addSp delSp modSp add mod">
        <pc:chgData name="Randel, Helene" userId="77f7ebcb-0e13-470b-b66b-4741923c82d9" providerId="ADAL" clId="{8FF134D5-1945-44E8-83A4-EAD010E259D2}" dt="2025-12-10T12:12:32.448" v="399" actId="14100"/>
        <pc:sldMkLst>
          <pc:docMk/>
          <pc:sldMk cId="1388303395" sldId="381"/>
        </pc:sldMkLst>
        <pc:spChg chg="del">
          <ac:chgData name="Randel, Helene" userId="77f7ebcb-0e13-470b-b66b-4741923c82d9" providerId="ADAL" clId="{8FF134D5-1945-44E8-83A4-EAD010E259D2}" dt="2025-12-10T12:11:50.030" v="370" actId="478"/>
          <ac:spMkLst>
            <pc:docMk/>
            <pc:sldMk cId="1388303395" sldId="381"/>
            <ac:spMk id="3" creationId="{EA4BB355-6343-153C-588A-8F829DA5F731}"/>
          </ac:spMkLst>
        </pc:spChg>
        <pc:spChg chg="add del mod">
          <ac:chgData name="Randel, Helene" userId="77f7ebcb-0e13-470b-b66b-4741923c82d9" providerId="ADAL" clId="{8FF134D5-1945-44E8-83A4-EAD010E259D2}" dt="2025-12-10T12:11:55.436" v="375" actId="478"/>
          <ac:spMkLst>
            <pc:docMk/>
            <pc:sldMk cId="1388303395" sldId="381"/>
            <ac:spMk id="11" creationId="{D113D8AB-4D97-FEDD-984B-511BCA96F82A}"/>
          </ac:spMkLst>
        </pc:spChg>
        <pc:picChg chg="del">
          <ac:chgData name="Randel, Helene" userId="77f7ebcb-0e13-470b-b66b-4741923c82d9" providerId="ADAL" clId="{8FF134D5-1945-44E8-83A4-EAD010E259D2}" dt="2025-12-10T12:11:52.852" v="372" actId="478"/>
          <ac:picMkLst>
            <pc:docMk/>
            <pc:sldMk cId="1388303395" sldId="381"/>
            <ac:picMk id="5" creationId="{2F092554-EB0D-9362-30F8-6146944C76F2}"/>
          </ac:picMkLst>
        </pc:picChg>
        <pc:picChg chg="del">
          <ac:chgData name="Randel, Helene" userId="77f7ebcb-0e13-470b-b66b-4741923c82d9" providerId="ADAL" clId="{8FF134D5-1945-44E8-83A4-EAD010E259D2}" dt="2025-12-10T12:11:53.929" v="373" actId="478"/>
          <ac:picMkLst>
            <pc:docMk/>
            <pc:sldMk cId="1388303395" sldId="381"/>
            <ac:picMk id="6" creationId="{EC406E30-27C9-3FFC-8D61-5443FB4966B3}"/>
          </ac:picMkLst>
        </pc:picChg>
        <pc:picChg chg="del">
          <ac:chgData name="Randel, Helene" userId="77f7ebcb-0e13-470b-b66b-4741923c82d9" providerId="ADAL" clId="{8FF134D5-1945-44E8-83A4-EAD010E259D2}" dt="2025-12-10T12:11:54.681" v="374" actId="478"/>
          <ac:picMkLst>
            <pc:docMk/>
            <pc:sldMk cId="1388303395" sldId="381"/>
            <ac:picMk id="7" creationId="{31C72BF6-FBA0-5A50-B1A1-D5EDD9BF14D6}"/>
          </ac:picMkLst>
        </pc:picChg>
        <pc:picChg chg="add mod">
          <ac:chgData name="Randel, Helene" userId="77f7ebcb-0e13-470b-b66b-4741923c82d9" providerId="ADAL" clId="{8FF134D5-1945-44E8-83A4-EAD010E259D2}" dt="2025-12-10T12:12:32.448" v="399" actId="14100"/>
          <ac:picMkLst>
            <pc:docMk/>
            <pc:sldMk cId="1388303395" sldId="381"/>
            <ac:picMk id="13" creationId="{5AF80607-7D7A-FC22-727D-889C5D1BDE7A}"/>
          </ac:picMkLst>
        </pc:picChg>
      </pc:sldChg>
      <pc:sldChg chg="addSp delSp modSp add mod">
        <pc:chgData name="Randel, Helene" userId="77f7ebcb-0e13-470b-b66b-4741923c82d9" providerId="ADAL" clId="{8FF134D5-1945-44E8-83A4-EAD010E259D2}" dt="2025-12-10T13:22:16.352" v="536" actId="1076"/>
        <pc:sldMkLst>
          <pc:docMk/>
          <pc:sldMk cId="179729393" sldId="382"/>
        </pc:sldMkLst>
        <pc:spChg chg="del">
          <ac:chgData name="Randel, Helene" userId="77f7ebcb-0e13-470b-b66b-4741923c82d9" providerId="ADAL" clId="{8FF134D5-1945-44E8-83A4-EAD010E259D2}" dt="2025-12-10T13:21:51.228" v="481" actId="478"/>
          <ac:spMkLst>
            <pc:docMk/>
            <pc:sldMk cId="179729393" sldId="382"/>
            <ac:spMk id="3" creationId="{3DB9E6AD-084F-5EDE-4132-545F85C3C626}"/>
          </ac:spMkLst>
        </pc:spChg>
        <pc:spChg chg="add del mod">
          <ac:chgData name="Randel, Helene" userId="77f7ebcb-0e13-470b-b66b-4741923c82d9" providerId="ADAL" clId="{8FF134D5-1945-44E8-83A4-EAD010E259D2}" dt="2025-12-10T13:21:53.665" v="483" actId="478"/>
          <ac:spMkLst>
            <pc:docMk/>
            <pc:sldMk cId="179729393" sldId="382"/>
            <ac:spMk id="6" creationId="{05CEE9BC-BF01-9D68-07D8-00973D6C2622}"/>
          </ac:spMkLst>
        </pc:spChg>
        <pc:picChg chg="del">
          <ac:chgData name="Randel, Helene" userId="77f7ebcb-0e13-470b-b66b-4741923c82d9" providerId="ADAL" clId="{8FF134D5-1945-44E8-83A4-EAD010E259D2}" dt="2025-12-10T13:21:55.173" v="485" actId="478"/>
          <ac:picMkLst>
            <pc:docMk/>
            <pc:sldMk cId="179729393" sldId="382"/>
            <ac:picMk id="7" creationId="{8E0245E1-9897-60E6-D0CE-15DD7CB84815}"/>
          </ac:picMkLst>
        </pc:picChg>
        <pc:picChg chg="del">
          <ac:chgData name="Randel, Helene" userId="77f7ebcb-0e13-470b-b66b-4741923c82d9" providerId="ADAL" clId="{8FF134D5-1945-44E8-83A4-EAD010E259D2}" dt="2025-12-10T13:21:54.391" v="484" actId="478"/>
          <ac:picMkLst>
            <pc:docMk/>
            <pc:sldMk cId="179729393" sldId="382"/>
            <ac:picMk id="8" creationId="{55AEB99A-37D3-4D9B-219F-3ACA3640C291}"/>
          </ac:picMkLst>
        </pc:picChg>
        <pc:picChg chg="add mod">
          <ac:chgData name="Randel, Helene" userId="77f7ebcb-0e13-470b-b66b-4741923c82d9" providerId="ADAL" clId="{8FF134D5-1945-44E8-83A4-EAD010E259D2}" dt="2025-12-10T13:22:16.352" v="536" actId="1076"/>
          <ac:picMkLst>
            <pc:docMk/>
            <pc:sldMk cId="179729393" sldId="382"/>
            <ac:picMk id="12" creationId="{44E63631-68A1-A343-48F2-129A7466546C}"/>
          </ac:picMkLst>
        </pc:picChg>
        <pc:picChg chg="del">
          <ac:chgData name="Randel, Helene" userId="77f7ebcb-0e13-470b-b66b-4741923c82d9" providerId="ADAL" clId="{8FF134D5-1945-44E8-83A4-EAD010E259D2}" dt="2025-12-10T13:21:52.685" v="482" actId="478"/>
          <ac:picMkLst>
            <pc:docMk/>
            <pc:sldMk cId="179729393" sldId="382"/>
            <ac:picMk id="14" creationId="{2008A90C-6387-6160-2F99-10E9AF825447}"/>
          </ac:picMkLst>
        </pc:picChg>
      </pc:sldChg>
      <pc:sldChg chg="addSp delSp modSp add mod">
        <pc:chgData name="Randel, Helene" userId="77f7ebcb-0e13-470b-b66b-4741923c82d9" providerId="ADAL" clId="{8FF134D5-1945-44E8-83A4-EAD010E259D2}" dt="2025-12-10T13:19:43.202" v="480" actId="1076"/>
        <pc:sldMkLst>
          <pc:docMk/>
          <pc:sldMk cId="1628381685" sldId="383"/>
        </pc:sldMkLst>
        <pc:spChg chg="del">
          <ac:chgData name="Randel, Helene" userId="77f7ebcb-0e13-470b-b66b-4741923c82d9" providerId="ADAL" clId="{8FF134D5-1945-44E8-83A4-EAD010E259D2}" dt="2025-12-10T13:08:11.058" v="402" actId="478"/>
          <ac:spMkLst>
            <pc:docMk/>
            <pc:sldMk cId="1628381685" sldId="383"/>
            <ac:spMk id="3" creationId="{07D8BEF0-FBFB-F349-65A8-0A667883861E}"/>
          </ac:spMkLst>
        </pc:spChg>
        <pc:spChg chg="add del mod">
          <ac:chgData name="Randel, Helene" userId="77f7ebcb-0e13-470b-b66b-4741923c82d9" providerId="ADAL" clId="{8FF134D5-1945-44E8-83A4-EAD010E259D2}" dt="2025-12-10T13:08:12.462" v="403" actId="478"/>
          <ac:spMkLst>
            <pc:docMk/>
            <pc:sldMk cId="1628381685" sldId="383"/>
            <ac:spMk id="7" creationId="{3F81543E-DD5D-B4D8-779B-82702FB7EEAA}"/>
          </ac:spMkLst>
        </pc:spChg>
        <pc:picChg chg="del">
          <ac:chgData name="Randel, Helene" userId="77f7ebcb-0e13-470b-b66b-4741923c82d9" providerId="ADAL" clId="{8FF134D5-1945-44E8-83A4-EAD010E259D2}" dt="2025-12-10T13:08:14.348" v="406" actId="478"/>
          <ac:picMkLst>
            <pc:docMk/>
            <pc:sldMk cId="1628381685" sldId="383"/>
            <ac:picMk id="11" creationId="{5FACDA71-8BA6-067E-A2FD-919CA6B95A85}"/>
          </ac:picMkLst>
        </pc:picChg>
        <pc:picChg chg="del">
          <ac:chgData name="Randel, Helene" userId="77f7ebcb-0e13-470b-b66b-4741923c82d9" providerId="ADAL" clId="{8FF134D5-1945-44E8-83A4-EAD010E259D2}" dt="2025-12-10T13:08:13.914" v="405" actId="478"/>
          <ac:picMkLst>
            <pc:docMk/>
            <pc:sldMk cId="1628381685" sldId="383"/>
            <ac:picMk id="12" creationId="{4AC9BC5D-1095-1B21-D18D-75D467626C9C}"/>
          </ac:picMkLst>
        </pc:picChg>
        <pc:picChg chg="del">
          <ac:chgData name="Randel, Helene" userId="77f7ebcb-0e13-470b-b66b-4741923c82d9" providerId="ADAL" clId="{8FF134D5-1945-44E8-83A4-EAD010E259D2}" dt="2025-12-10T13:08:13.350" v="404" actId="478"/>
          <ac:picMkLst>
            <pc:docMk/>
            <pc:sldMk cId="1628381685" sldId="383"/>
            <ac:picMk id="13" creationId="{E89C151F-471B-5247-37B1-DE81F7579790}"/>
          </ac:picMkLst>
        </pc:picChg>
        <pc:picChg chg="add mod">
          <ac:chgData name="Randel, Helene" userId="77f7ebcb-0e13-470b-b66b-4741923c82d9" providerId="ADAL" clId="{8FF134D5-1945-44E8-83A4-EAD010E259D2}" dt="2025-12-10T13:19:43.202" v="480" actId="1076"/>
          <ac:picMkLst>
            <pc:docMk/>
            <pc:sldMk cId="1628381685" sldId="383"/>
            <ac:picMk id="14" creationId="{95E05F1F-CBCD-FA0D-4AE3-CBAC5D0E2413}"/>
          </ac:picMkLst>
        </pc:picChg>
      </pc:sldChg>
      <pc:sldChg chg="modSp add mod">
        <pc:chgData name="Randel, Helene" userId="77f7ebcb-0e13-470b-b66b-4741923c82d9" providerId="ADAL" clId="{8FF134D5-1945-44E8-83A4-EAD010E259D2}" dt="2025-12-10T14:01:22.461" v="719" actId="21"/>
        <pc:sldMkLst>
          <pc:docMk/>
          <pc:sldMk cId="4248146220" sldId="384"/>
        </pc:sldMkLst>
        <pc:spChg chg="mod">
          <ac:chgData name="Randel, Helene" userId="77f7ebcb-0e13-470b-b66b-4741923c82d9" providerId="ADAL" clId="{8FF134D5-1945-44E8-83A4-EAD010E259D2}" dt="2025-12-10T13:59:25.567" v="574"/>
          <ac:spMkLst>
            <pc:docMk/>
            <pc:sldMk cId="4248146220" sldId="384"/>
            <ac:spMk id="2" creationId="{FC7322FA-FB34-B61C-F27E-038495B3E650}"/>
          </ac:spMkLst>
        </pc:spChg>
        <pc:spChg chg="mod">
          <ac:chgData name="Randel, Helene" userId="77f7ebcb-0e13-470b-b66b-4741923c82d9" providerId="ADAL" clId="{8FF134D5-1945-44E8-83A4-EAD010E259D2}" dt="2025-12-10T14:01:22.461" v="719" actId="21"/>
          <ac:spMkLst>
            <pc:docMk/>
            <pc:sldMk cId="4248146220" sldId="384"/>
            <ac:spMk id="3" creationId="{6BDFF3F9-7BAC-CAC6-7534-3830A13920E3}"/>
          </ac:spMkLst>
        </pc:spChg>
      </pc:sldChg>
      <pc:sldChg chg="modSp add mod modNotesTx">
        <pc:chgData name="Randel, Helene" userId="77f7ebcb-0e13-470b-b66b-4741923c82d9" providerId="ADAL" clId="{8FF134D5-1945-44E8-83A4-EAD010E259D2}" dt="2025-12-10T14:13:48.918" v="818" actId="6549"/>
        <pc:sldMkLst>
          <pc:docMk/>
          <pc:sldMk cId="2823534483" sldId="385"/>
        </pc:sldMkLst>
        <pc:spChg chg="mod">
          <ac:chgData name="Randel, Helene" userId="77f7ebcb-0e13-470b-b66b-4741923c82d9" providerId="ADAL" clId="{8FF134D5-1945-44E8-83A4-EAD010E259D2}" dt="2025-12-10T14:13:28.194" v="817" actId="113"/>
          <ac:spMkLst>
            <pc:docMk/>
            <pc:sldMk cId="2823534483" sldId="385"/>
            <ac:spMk id="3" creationId="{86DEA249-CB1B-CE7A-39FF-639C16744D68}"/>
          </ac:spMkLst>
        </pc:spChg>
      </pc:sldChg>
      <pc:sldMasterChg chg="addSldLayout delSldLayout">
        <pc:chgData name="Randel, Helene" userId="77f7ebcb-0e13-470b-b66b-4741923c82d9" providerId="ADAL" clId="{8FF134D5-1945-44E8-83A4-EAD010E259D2}" dt="2025-12-10T11:56:17.438" v="238" actId="47"/>
        <pc:sldMasterMkLst>
          <pc:docMk/>
          <pc:sldMasterMk cId="1417921403" sldId="2147483660"/>
        </pc:sldMasterMkLst>
        <pc:sldLayoutChg chg="add del">
          <pc:chgData name="Randel, Helene" userId="77f7ebcb-0e13-470b-b66b-4741923c82d9" providerId="ADAL" clId="{8FF134D5-1945-44E8-83A4-EAD010E259D2}" dt="2025-12-10T11:56:17.438" v="238" actId="47"/>
          <pc:sldLayoutMkLst>
            <pc:docMk/>
            <pc:sldMasterMk cId="1417921403" sldId="2147483660"/>
            <pc:sldLayoutMk cId="2293613039" sldId="21474836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93B6A-4E5A-4BFD-AC1A-66C3C7C60572}" type="datetimeFigureOut">
              <a:rPr lang="nl-NL" smtClean="0"/>
              <a:t>11-12-2025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1C17A-D07B-4D83-8E9E-D7E4149A82A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1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1C17A-D07B-4D83-8E9E-D7E4149A82A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284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E0FC2-316B-4EA1-BFF5-A26CC1FD6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2F06859-24A4-B36B-0D23-1B9425095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8B741F4-818D-F203-8354-E35D539AE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A68230-5704-A049-AE02-0BB165085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34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4AE0E-3499-8B7B-6E61-F8BABF9AC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2FB4C85-8C0D-09C0-F207-735A70CE9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50D3BA5-A94B-FC19-5518-F2FCC34BD9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FB46CD-BA4B-A70C-C9F3-BF7ED065C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2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E4E04-50E5-6961-C808-0BAC89A0A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6E59C89-4B92-79E5-2A7C-D471386AB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C6F13DB-ED63-5795-0204-7757558D8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5AF94E-EB97-7ACB-3591-89FCDB0E8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4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5DD5C-5D59-1FA2-569E-034D2A7B2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3D35710-C821-B750-B6BC-895107DCBB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CC5D2F2-4E6C-27CD-FCFD-9EC4160E0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832A92-6551-9A86-D1AB-50467A031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84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8A683-BB8E-2EC3-F688-736BED0F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0B8437E-0077-450A-961A-0B49A82B2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2075499-EC24-C378-C475-47435C017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E6E266-2D83-F8AF-5507-191FAA0C2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64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C682A-442A-4705-0B12-3449242F3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84CE494-13C2-1A2A-E36A-733359780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DE0CA2D-CBB9-CFA4-B69F-F1285179A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19BB5A-785A-D8B2-0455-B8206A079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34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F0A38-AA5C-A295-71A2-768CFDED1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8EE149-078F-4685-F77F-6C08DDE94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99B4048-A65B-311E-6FEC-E2CEB3534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9B60E9-3645-3018-D73E-BE7D9CB928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24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06329-569C-2277-7CC0-B7996D1FE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E01A01F-BCE9-7334-839D-6DD3A6CCB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FA6A4DC-BDF9-9FD6-496F-F47BAB2F2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811A99-CAB9-B40C-3531-7314FDB55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526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A7820-1740-D602-8A50-567888E72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9C67A32-72FB-3A08-DE3B-DA1F0E1AE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E61C642-2203-56F3-BDEB-DCDB65AA3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3A488C-6564-4E17-98D1-4F40DB521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48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0E199-CA4D-87CA-1CC7-DEC69A001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C372065-2553-D3C9-787A-EF22B02DA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1345AD3-FA67-0475-8539-0583F8A43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996EA5-C367-C771-5EBC-3C5962D29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73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DD2C08F4-DA81-3E59-4ECD-416129991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3"/>
            <a:ext cx="12192000" cy="6858926"/>
          </a:xfrm>
          <a:prstGeom prst="rect">
            <a:avLst/>
          </a:prstGeom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74D440DC-7DCF-12B1-EC60-D84E7211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463"/>
            <a:ext cx="1558926" cy="6858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07865BF2-2A55-E507-AF7C-36A4CF9F1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258299" y="5625854"/>
            <a:ext cx="2428875" cy="565277"/>
            <a:chOff x="857250" y="2209800"/>
            <a:chExt cx="10477690" cy="2438495"/>
          </a:xfrm>
        </p:grpSpPr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DE9D78CB-3930-17EC-1125-3665CFE05896}"/>
                </a:ext>
              </a:extLst>
            </p:cNvPr>
            <p:cNvGrpSpPr/>
            <p:nvPr/>
          </p:nvGrpSpPr>
          <p:grpSpPr>
            <a:xfrm>
              <a:off x="5110448" y="2495550"/>
              <a:ext cx="6224492" cy="1866900"/>
              <a:chOff x="5110448" y="2495550"/>
              <a:chExt cx="6224492" cy="1866900"/>
            </a:xfrm>
            <a:solidFill>
              <a:schemeClr val="tx1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C83FFBF-B95B-230B-D692-B9A9C9184F53}"/>
                  </a:ext>
                </a:extLst>
              </p:cNvPr>
              <p:cNvGrpSpPr/>
              <p:nvPr/>
            </p:nvGrpSpPr>
            <p:grpSpPr>
              <a:xfrm>
                <a:off x="5110448" y="2495550"/>
                <a:ext cx="3683984" cy="1866900"/>
                <a:chOff x="5110448" y="2495550"/>
                <a:chExt cx="3683984" cy="1866900"/>
              </a:xfrm>
              <a:solidFill>
                <a:schemeClr val="tx1"/>
              </a:solidFill>
            </p:grpSpPr>
            <p:sp>
              <p:nvSpPr>
                <p:cNvPr id="10" name="Vrije vorm: vorm 9">
                  <a:extLst>
                    <a:ext uri="{FF2B5EF4-FFF2-40B4-BE49-F238E27FC236}">
                      <a16:creationId xmlns:a16="http://schemas.microsoft.com/office/drawing/2014/main" id="{68EE4293-40CC-27DF-BE90-73F779F9F589}"/>
                    </a:ext>
                  </a:extLst>
                </p:cNvPr>
                <p:cNvSpPr/>
                <p:nvPr/>
              </p:nvSpPr>
              <p:spPr>
                <a:xfrm>
                  <a:off x="5110448" y="2495550"/>
                  <a:ext cx="2077497" cy="1866900"/>
                </a:xfrm>
                <a:custGeom>
                  <a:avLst/>
                  <a:gdLst>
                    <a:gd name="connsiteX0" fmla="*/ 1657064 w 2077497"/>
                    <a:gd name="connsiteY0" fmla="*/ 1866900 h 1866900"/>
                    <a:gd name="connsiteX1" fmla="*/ 1488282 w 2077497"/>
                    <a:gd name="connsiteY1" fmla="*/ 1458659 h 1866900"/>
                    <a:gd name="connsiteX2" fmla="*/ 578358 w 2077497"/>
                    <a:gd name="connsiteY2" fmla="*/ 1458659 h 1866900"/>
                    <a:gd name="connsiteX3" fmla="*/ 409670 w 2077497"/>
                    <a:gd name="connsiteY3" fmla="*/ 1866900 h 1866900"/>
                    <a:gd name="connsiteX4" fmla="*/ 0 w 2077497"/>
                    <a:gd name="connsiteY4" fmla="*/ 1866900 h 1866900"/>
                    <a:gd name="connsiteX5" fmla="*/ 801910 w 2077497"/>
                    <a:gd name="connsiteY5" fmla="*/ 67818 h 1866900"/>
                    <a:gd name="connsiteX6" fmla="*/ 906304 w 2077497"/>
                    <a:gd name="connsiteY6" fmla="*/ 0 h 1866900"/>
                    <a:gd name="connsiteX7" fmla="*/ 1168717 w 2077497"/>
                    <a:gd name="connsiteY7" fmla="*/ 0 h 1866900"/>
                    <a:gd name="connsiteX8" fmla="*/ 1273016 w 2077497"/>
                    <a:gd name="connsiteY8" fmla="*/ 67627 h 1866900"/>
                    <a:gd name="connsiteX9" fmla="*/ 2077498 w 2077497"/>
                    <a:gd name="connsiteY9" fmla="*/ 1866900 h 1866900"/>
                    <a:gd name="connsiteX10" fmla="*/ 1656969 w 2077497"/>
                    <a:gd name="connsiteY10" fmla="*/ 1866900 h 1866900"/>
                    <a:gd name="connsiteX11" fmla="*/ 704184 w 2077497"/>
                    <a:gd name="connsiteY11" fmla="*/ 1162050 h 1866900"/>
                    <a:gd name="connsiteX12" fmla="*/ 1365314 w 2077497"/>
                    <a:gd name="connsiteY12" fmla="*/ 1162050 h 1866900"/>
                    <a:gd name="connsiteX13" fmla="*/ 1034701 w 2077497"/>
                    <a:gd name="connsiteY13" fmla="*/ 363855 h 1866900"/>
                    <a:gd name="connsiteX14" fmla="*/ 704088 w 2077497"/>
                    <a:gd name="connsiteY14" fmla="*/ 1162050 h 186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77497" h="1866900">
                      <a:moveTo>
                        <a:pt x="1657064" y="1866900"/>
                      </a:moveTo>
                      <a:lnTo>
                        <a:pt x="1488282" y="1458659"/>
                      </a:lnTo>
                      <a:lnTo>
                        <a:pt x="578358" y="1458659"/>
                      </a:lnTo>
                      <a:lnTo>
                        <a:pt x="409670" y="1866900"/>
                      </a:lnTo>
                      <a:lnTo>
                        <a:pt x="0" y="1866900"/>
                      </a:lnTo>
                      <a:lnTo>
                        <a:pt x="801910" y="67818"/>
                      </a:lnTo>
                      <a:cubicBezTo>
                        <a:pt x="820293" y="26670"/>
                        <a:pt x="861251" y="0"/>
                        <a:pt x="906304" y="0"/>
                      </a:cubicBezTo>
                      <a:lnTo>
                        <a:pt x="1168717" y="0"/>
                      </a:lnTo>
                      <a:cubicBezTo>
                        <a:pt x="1213771" y="0"/>
                        <a:pt x="1254728" y="26575"/>
                        <a:pt x="1273016" y="67627"/>
                      </a:cubicBezTo>
                      <a:lnTo>
                        <a:pt x="2077498" y="1866900"/>
                      </a:lnTo>
                      <a:lnTo>
                        <a:pt x="1656969" y="1866900"/>
                      </a:lnTo>
                      <a:close/>
                      <a:moveTo>
                        <a:pt x="704184" y="1162050"/>
                      </a:moveTo>
                      <a:lnTo>
                        <a:pt x="1365314" y="1162050"/>
                      </a:lnTo>
                      <a:lnTo>
                        <a:pt x="1034701" y="363855"/>
                      </a:lnTo>
                      <a:lnTo>
                        <a:pt x="704088" y="116205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E1B68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Vrije vorm: vorm 10">
                  <a:extLst>
                    <a:ext uri="{FF2B5EF4-FFF2-40B4-BE49-F238E27FC236}">
                      <a16:creationId xmlns:a16="http://schemas.microsoft.com/office/drawing/2014/main" id="{E5219113-9150-A7BF-7705-CE55DF00EDD6}"/>
                    </a:ext>
                  </a:extLst>
                </p:cNvPr>
                <p:cNvSpPr/>
                <p:nvPr/>
              </p:nvSpPr>
              <p:spPr>
                <a:xfrm>
                  <a:off x="7392828" y="2495550"/>
                  <a:ext cx="1401603" cy="1866900"/>
                </a:xfrm>
                <a:custGeom>
                  <a:avLst/>
                  <a:gdLst>
                    <a:gd name="connsiteX0" fmla="*/ 95 w 1401603"/>
                    <a:gd name="connsiteY0" fmla="*/ 1866900 h 1866900"/>
                    <a:gd name="connsiteX1" fmla="*/ 95 w 1401603"/>
                    <a:gd name="connsiteY1" fmla="*/ 114300 h 1866900"/>
                    <a:gd name="connsiteX2" fmla="*/ 114395 w 1401603"/>
                    <a:gd name="connsiteY2" fmla="*/ 0 h 1866900"/>
                    <a:gd name="connsiteX3" fmla="*/ 1401603 w 1401603"/>
                    <a:gd name="connsiteY3" fmla="*/ 0 h 1866900"/>
                    <a:gd name="connsiteX4" fmla="*/ 1401603 w 1401603"/>
                    <a:gd name="connsiteY4" fmla="*/ 201359 h 1866900"/>
                    <a:gd name="connsiteX5" fmla="*/ 1287303 w 1401603"/>
                    <a:gd name="connsiteY5" fmla="*/ 315659 h 1866900"/>
                    <a:gd name="connsiteX6" fmla="*/ 402812 w 1401603"/>
                    <a:gd name="connsiteY6" fmla="*/ 315659 h 1866900"/>
                    <a:gd name="connsiteX7" fmla="*/ 402812 w 1401603"/>
                    <a:gd name="connsiteY7" fmla="*/ 857250 h 1866900"/>
                    <a:gd name="connsiteX8" fmla="*/ 1284541 w 1401603"/>
                    <a:gd name="connsiteY8" fmla="*/ 857250 h 1866900"/>
                    <a:gd name="connsiteX9" fmla="*/ 1284541 w 1401603"/>
                    <a:gd name="connsiteY9" fmla="*/ 1172909 h 1866900"/>
                    <a:gd name="connsiteX10" fmla="*/ 402812 w 1401603"/>
                    <a:gd name="connsiteY10" fmla="*/ 1172909 h 1866900"/>
                    <a:gd name="connsiteX11" fmla="*/ 402812 w 1401603"/>
                    <a:gd name="connsiteY11" fmla="*/ 1866900 h 1866900"/>
                    <a:gd name="connsiteX12" fmla="*/ 0 w 1401603"/>
                    <a:gd name="connsiteY12" fmla="*/ 1866900 h 186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01603" h="1866900">
                      <a:moveTo>
                        <a:pt x="95" y="1866900"/>
                      </a:moveTo>
                      <a:lnTo>
                        <a:pt x="95" y="114300"/>
                      </a:lnTo>
                      <a:cubicBezTo>
                        <a:pt x="95" y="51245"/>
                        <a:pt x="51339" y="0"/>
                        <a:pt x="114395" y="0"/>
                      </a:cubicBezTo>
                      <a:lnTo>
                        <a:pt x="1401603" y="0"/>
                      </a:lnTo>
                      <a:lnTo>
                        <a:pt x="1401603" y="201359"/>
                      </a:lnTo>
                      <a:cubicBezTo>
                        <a:pt x="1401603" y="264414"/>
                        <a:pt x="1350359" y="315659"/>
                        <a:pt x="1287303" y="315659"/>
                      </a:cubicBezTo>
                      <a:lnTo>
                        <a:pt x="402812" y="315659"/>
                      </a:lnTo>
                      <a:lnTo>
                        <a:pt x="402812" y="857250"/>
                      </a:lnTo>
                      <a:lnTo>
                        <a:pt x="1284541" y="857250"/>
                      </a:lnTo>
                      <a:lnTo>
                        <a:pt x="1284541" y="1172909"/>
                      </a:lnTo>
                      <a:lnTo>
                        <a:pt x="402812" y="1172909"/>
                      </a:lnTo>
                      <a:lnTo>
                        <a:pt x="402812" y="1866900"/>
                      </a:lnTo>
                      <a:lnTo>
                        <a:pt x="0" y="18669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E1B68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4B40A119-BEF5-30E4-300C-9D16E3D57AD1}"/>
                  </a:ext>
                </a:extLst>
              </p:cNvPr>
              <p:cNvSpPr/>
              <p:nvPr/>
            </p:nvSpPr>
            <p:spPr>
              <a:xfrm>
                <a:off x="9056560" y="2495550"/>
                <a:ext cx="2278380" cy="1866900"/>
              </a:xfrm>
              <a:custGeom>
                <a:avLst/>
                <a:gdLst>
                  <a:gd name="connsiteX0" fmla="*/ 1871568 w 2278380"/>
                  <a:gd name="connsiteY0" fmla="*/ 1866900 h 1866900"/>
                  <a:gd name="connsiteX1" fmla="*/ 1871568 w 2278380"/>
                  <a:gd name="connsiteY1" fmla="*/ 703517 h 1866900"/>
                  <a:gd name="connsiteX2" fmla="*/ 1332833 w 2278380"/>
                  <a:gd name="connsiteY2" fmla="*/ 1527048 h 1866900"/>
                  <a:gd name="connsiteX3" fmla="*/ 945452 w 2278380"/>
                  <a:gd name="connsiteY3" fmla="*/ 1527048 h 1866900"/>
                  <a:gd name="connsiteX4" fmla="*/ 406718 w 2278380"/>
                  <a:gd name="connsiteY4" fmla="*/ 703517 h 1866900"/>
                  <a:gd name="connsiteX5" fmla="*/ 406718 w 2278380"/>
                  <a:gd name="connsiteY5" fmla="*/ 1866900 h 1866900"/>
                  <a:gd name="connsiteX6" fmla="*/ 0 w 2278380"/>
                  <a:gd name="connsiteY6" fmla="*/ 1866900 h 1866900"/>
                  <a:gd name="connsiteX7" fmla="*/ 0 w 2278380"/>
                  <a:gd name="connsiteY7" fmla="*/ 0 h 1866900"/>
                  <a:gd name="connsiteX8" fmla="*/ 262128 w 2278380"/>
                  <a:gd name="connsiteY8" fmla="*/ 0 h 1866900"/>
                  <a:gd name="connsiteX9" fmla="*/ 457485 w 2278380"/>
                  <a:gd name="connsiteY9" fmla="*/ 103156 h 1866900"/>
                  <a:gd name="connsiteX10" fmla="*/ 1139190 w 2278380"/>
                  <a:gd name="connsiteY10" fmla="*/ 1172051 h 1866900"/>
                  <a:gd name="connsiteX11" fmla="*/ 1820894 w 2278380"/>
                  <a:gd name="connsiteY11" fmla="*/ 103156 h 1866900"/>
                  <a:gd name="connsiteX12" fmla="*/ 2016252 w 2278380"/>
                  <a:gd name="connsiteY12" fmla="*/ 0 h 1866900"/>
                  <a:gd name="connsiteX13" fmla="*/ 2278380 w 2278380"/>
                  <a:gd name="connsiteY13" fmla="*/ 0 h 1866900"/>
                  <a:gd name="connsiteX14" fmla="*/ 2278380 w 2278380"/>
                  <a:gd name="connsiteY14" fmla="*/ 1866900 h 1866900"/>
                  <a:gd name="connsiteX15" fmla="*/ 1871662 w 2278380"/>
                  <a:gd name="connsiteY15" fmla="*/ 1866900 h 18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78380" h="1866900">
                    <a:moveTo>
                      <a:pt x="1871568" y="1866900"/>
                    </a:moveTo>
                    <a:lnTo>
                      <a:pt x="1871568" y="703517"/>
                    </a:lnTo>
                    <a:lnTo>
                      <a:pt x="1332833" y="1527048"/>
                    </a:lnTo>
                    <a:lnTo>
                      <a:pt x="945452" y="1527048"/>
                    </a:lnTo>
                    <a:lnTo>
                      <a:pt x="406718" y="703517"/>
                    </a:lnTo>
                    <a:lnTo>
                      <a:pt x="406718" y="1866900"/>
                    </a:lnTo>
                    <a:lnTo>
                      <a:pt x="0" y="1866900"/>
                    </a:lnTo>
                    <a:lnTo>
                      <a:pt x="0" y="0"/>
                    </a:lnTo>
                    <a:lnTo>
                      <a:pt x="262128" y="0"/>
                    </a:lnTo>
                    <a:cubicBezTo>
                      <a:pt x="338423" y="0"/>
                      <a:pt x="418814" y="42481"/>
                      <a:pt x="457485" y="103156"/>
                    </a:cubicBezTo>
                    <a:lnTo>
                      <a:pt x="1139190" y="1172051"/>
                    </a:lnTo>
                    <a:lnTo>
                      <a:pt x="1820894" y="103156"/>
                    </a:lnTo>
                    <a:cubicBezTo>
                      <a:pt x="1859662" y="42386"/>
                      <a:pt x="1939957" y="0"/>
                      <a:pt x="2016252" y="0"/>
                    </a:cubicBezTo>
                    <a:lnTo>
                      <a:pt x="2278380" y="0"/>
                    </a:lnTo>
                    <a:lnTo>
                      <a:pt x="2278380" y="1866900"/>
                    </a:lnTo>
                    <a:lnTo>
                      <a:pt x="1871662" y="186690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aphic 4">
              <a:extLst>
                <a:ext uri="{FF2B5EF4-FFF2-40B4-BE49-F238E27FC236}">
                  <a16:creationId xmlns:a16="http://schemas.microsoft.com/office/drawing/2014/main" id="{864E438A-8539-82CB-5A91-03011F309826}"/>
                </a:ext>
              </a:extLst>
            </p:cNvPr>
            <p:cNvGrpSpPr/>
            <p:nvPr/>
          </p:nvGrpSpPr>
          <p:grpSpPr>
            <a:xfrm>
              <a:off x="857250" y="2209800"/>
              <a:ext cx="3448431" cy="2438495"/>
              <a:chOff x="857250" y="2209800"/>
              <a:chExt cx="3448431" cy="2438495"/>
            </a:xfrm>
            <a:solidFill>
              <a:schemeClr val="tx1"/>
            </a:solidFill>
          </p:grpSpPr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1F743CC4-0D01-8D08-A04B-99E38D1040A6}"/>
                  </a:ext>
                </a:extLst>
              </p:cNvPr>
              <p:cNvSpPr/>
              <p:nvPr/>
            </p:nvSpPr>
            <p:spPr>
              <a:xfrm>
                <a:off x="1194054" y="2209800"/>
                <a:ext cx="3111627" cy="1962150"/>
              </a:xfrm>
              <a:custGeom>
                <a:avLst/>
                <a:gdLst>
                  <a:gd name="connsiteX0" fmla="*/ 1387412 w 3111627"/>
                  <a:gd name="connsiteY0" fmla="*/ 1962150 h 1962150"/>
                  <a:gd name="connsiteX1" fmla="*/ 862108 w 3111627"/>
                  <a:gd name="connsiteY1" fmla="*/ 1744504 h 1962150"/>
                  <a:gd name="connsiteX2" fmla="*/ 0 w 3111627"/>
                  <a:gd name="connsiteY2" fmla="*/ 882396 h 1962150"/>
                  <a:gd name="connsiteX3" fmla="*/ 525304 w 3111627"/>
                  <a:gd name="connsiteY3" fmla="*/ 357092 h 1962150"/>
                  <a:gd name="connsiteX4" fmla="*/ 1387412 w 3111627"/>
                  <a:gd name="connsiteY4" fmla="*/ 0 h 1962150"/>
                  <a:gd name="connsiteX5" fmla="*/ 2249519 w 3111627"/>
                  <a:gd name="connsiteY5" fmla="*/ 357092 h 1962150"/>
                  <a:gd name="connsiteX6" fmla="*/ 3111627 w 3111627"/>
                  <a:gd name="connsiteY6" fmla="*/ 1219200 h 1962150"/>
                  <a:gd name="connsiteX7" fmla="*/ 2936558 w 3111627"/>
                  <a:gd name="connsiteY7" fmla="*/ 1394270 h 1962150"/>
                  <a:gd name="connsiteX8" fmla="*/ 2074355 w 3111627"/>
                  <a:gd name="connsiteY8" fmla="*/ 532257 h 1962150"/>
                  <a:gd name="connsiteX9" fmla="*/ 1387412 w 3111627"/>
                  <a:gd name="connsiteY9" fmla="*/ 247650 h 1962150"/>
                  <a:gd name="connsiteX10" fmla="*/ 700469 w 3111627"/>
                  <a:gd name="connsiteY10" fmla="*/ 532257 h 1962150"/>
                  <a:gd name="connsiteX11" fmla="*/ 350234 w 3111627"/>
                  <a:gd name="connsiteY11" fmla="*/ 882491 h 1962150"/>
                  <a:gd name="connsiteX12" fmla="*/ 1037272 w 3111627"/>
                  <a:gd name="connsiteY12" fmla="*/ 1569434 h 1962150"/>
                  <a:gd name="connsiteX13" fmla="*/ 1387507 w 3111627"/>
                  <a:gd name="connsiteY13" fmla="*/ 1714500 h 1962150"/>
                  <a:gd name="connsiteX14" fmla="*/ 1723835 w 3111627"/>
                  <a:gd name="connsiteY14" fmla="*/ 1582769 h 1962150"/>
                  <a:gd name="connsiteX15" fmla="*/ 1898999 w 3111627"/>
                  <a:gd name="connsiteY15" fmla="*/ 1757934 h 1962150"/>
                  <a:gd name="connsiteX16" fmla="*/ 1387412 w 3111627"/>
                  <a:gd name="connsiteY16" fmla="*/ 1962055 h 19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11627" h="1962150">
                    <a:moveTo>
                      <a:pt x="1387412" y="1962150"/>
                    </a:moveTo>
                    <a:cubicBezTo>
                      <a:pt x="1189006" y="1962150"/>
                      <a:pt x="1002411" y="1884902"/>
                      <a:pt x="862108" y="1744504"/>
                    </a:cubicBezTo>
                    <a:lnTo>
                      <a:pt x="0" y="882396"/>
                    </a:lnTo>
                    <a:lnTo>
                      <a:pt x="525304" y="357092"/>
                    </a:lnTo>
                    <a:cubicBezTo>
                      <a:pt x="755618" y="126778"/>
                      <a:pt x="1061752" y="0"/>
                      <a:pt x="1387412" y="0"/>
                    </a:cubicBezTo>
                    <a:cubicBezTo>
                      <a:pt x="1713071" y="0"/>
                      <a:pt x="2019205" y="126778"/>
                      <a:pt x="2249519" y="357092"/>
                    </a:cubicBezTo>
                    <a:lnTo>
                      <a:pt x="3111627" y="1219200"/>
                    </a:lnTo>
                    <a:lnTo>
                      <a:pt x="2936558" y="1394270"/>
                    </a:lnTo>
                    <a:lnTo>
                      <a:pt x="2074355" y="532257"/>
                    </a:lnTo>
                    <a:cubicBezTo>
                      <a:pt x="1890903" y="348710"/>
                      <a:pt x="1646873" y="247650"/>
                      <a:pt x="1387412" y="247650"/>
                    </a:cubicBezTo>
                    <a:cubicBezTo>
                      <a:pt x="1127951" y="247650"/>
                      <a:pt x="883920" y="348710"/>
                      <a:pt x="700469" y="532257"/>
                    </a:cubicBezTo>
                    <a:lnTo>
                      <a:pt x="350234" y="882491"/>
                    </a:lnTo>
                    <a:lnTo>
                      <a:pt x="1037272" y="1569434"/>
                    </a:lnTo>
                    <a:cubicBezTo>
                      <a:pt x="1130808" y="1662970"/>
                      <a:pt x="1255205" y="1714500"/>
                      <a:pt x="1387507" y="1714500"/>
                    </a:cubicBezTo>
                    <a:cubicBezTo>
                      <a:pt x="1519809" y="1714500"/>
                      <a:pt x="1632014" y="1667828"/>
                      <a:pt x="1723835" y="1582769"/>
                    </a:cubicBezTo>
                    <a:lnTo>
                      <a:pt x="1898999" y="1757934"/>
                    </a:lnTo>
                    <a:cubicBezTo>
                      <a:pt x="1760315" y="1889760"/>
                      <a:pt x="1579435" y="1962055"/>
                      <a:pt x="1387412" y="196205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B4891B16-ED7E-CDFA-A84F-1F294419AD88}"/>
                  </a:ext>
                </a:extLst>
              </p:cNvPr>
              <p:cNvSpPr/>
              <p:nvPr/>
            </p:nvSpPr>
            <p:spPr>
              <a:xfrm>
                <a:off x="857250" y="2686145"/>
                <a:ext cx="3111531" cy="1962150"/>
              </a:xfrm>
              <a:custGeom>
                <a:avLst/>
                <a:gdLst>
                  <a:gd name="connsiteX0" fmla="*/ 1724216 w 3111531"/>
                  <a:gd name="connsiteY0" fmla="*/ 1962055 h 1962150"/>
                  <a:gd name="connsiteX1" fmla="*/ 862108 w 3111531"/>
                  <a:gd name="connsiteY1" fmla="*/ 1604963 h 1962150"/>
                  <a:gd name="connsiteX2" fmla="*/ 0 w 3111531"/>
                  <a:gd name="connsiteY2" fmla="*/ 742855 h 1962150"/>
                  <a:gd name="connsiteX3" fmla="*/ 175165 w 3111531"/>
                  <a:gd name="connsiteY3" fmla="*/ 567690 h 1962150"/>
                  <a:gd name="connsiteX4" fmla="*/ 1037177 w 3111531"/>
                  <a:gd name="connsiteY4" fmla="*/ 1429893 h 1962150"/>
                  <a:gd name="connsiteX5" fmla="*/ 1724120 w 3111531"/>
                  <a:gd name="connsiteY5" fmla="*/ 1714500 h 1962150"/>
                  <a:gd name="connsiteX6" fmla="*/ 2411063 w 3111531"/>
                  <a:gd name="connsiteY6" fmla="*/ 1429893 h 1962150"/>
                  <a:gd name="connsiteX7" fmla="*/ 2761107 w 3111531"/>
                  <a:gd name="connsiteY7" fmla="*/ 1079849 h 1962150"/>
                  <a:gd name="connsiteX8" fmla="*/ 2074259 w 3111531"/>
                  <a:gd name="connsiteY8" fmla="*/ 392716 h 1962150"/>
                  <a:gd name="connsiteX9" fmla="*/ 1724025 w 3111531"/>
                  <a:gd name="connsiteY9" fmla="*/ 247650 h 1962150"/>
                  <a:gd name="connsiteX10" fmla="*/ 1387507 w 3111531"/>
                  <a:gd name="connsiteY10" fmla="*/ 379476 h 1962150"/>
                  <a:gd name="connsiteX11" fmla="*/ 1212342 w 3111531"/>
                  <a:gd name="connsiteY11" fmla="*/ 204311 h 1962150"/>
                  <a:gd name="connsiteX12" fmla="*/ 1724025 w 3111531"/>
                  <a:gd name="connsiteY12" fmla="*/ 0 h 1962150"/>
                  <a:gd name="connsiteX13" fmla="*/ 2249329 w 3111531"/>
                  <a:gd name="connsiteY13" fmla="*/ 217646 h 1962150"/>
                  <a:gd name="connsiteX14" fmla="*/ 3111532 w 3111531"/>
                  <a:gd name="connsiteY14" fmla="*/ 1079659 h 1962150"/>
                  <a:gd name="connsiteX15" fmla="*/ 2586133 w 3111531"/>
                  <a:gd name="connsiteY15" fmla="*/ 1605058 h 1962150"/>
                  <a:gd name="connsiteX16" fmla="*/ 1724025 w 3111531"/>
                  <a:gd name="connsiteY16" fmla="*/ 1962150 h 19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11531" h="1962150">
                    <a:moveTo>
                      <a:pt x="1724216" y="1962055"/>
                    </a:moveTo>
                    <a:cubicBezTo>
                      <a:pt x="1398556" y="1962055"/>
                      <a:pt x="1092422" y="1835277"/>
                      <a:pt x="862108" y="1604963"/>
                    </a:cubicBezTo>
                    <a:lnTo>
                      <a:pt x="0" y="742855"/>
                    </a:lnTo>
                    <a:lnTo>
                      <a:pt x="175165" y="567690"/>
                    </a:lnTo>
                    <a:lnTo>
                      <a:pt x="1037177" y="1429893"/>
                    </a:lnTo>
                    <a:cubicBezTo>
                      <a:pt x="1220724" y="1613440"/>
                      <a:pt x="1464659" y="1714500"/>
                      <a:pt x="1724120" y="1714500"/>
                    </a:cubicBezTo>
                    <a:cubicBezTo>
                      <a:pt x="1983581" y="1714500"/>
                      <a:pt x="2227612" y="1613440"/>
                      <a:pt x="2411063" y="1429893"/>
                    </a:cubicBezTo>
                    <a:lnTo>
                      <a:pt x="2761107" y="1079849"/>
                    </a:lnTo>
                    <a:lnTo>
                      <a:pt x="2074259" y="392716"/>
                    </a:lnTo>
                    <a:cubicBezTo>
                      <a:pt x="1980724" y="299180"/>
                      <a:pt x="1856327" y="247650"/>
                      <a:pt x="1724025" y="247650"/>
                    </a:cubicBezTo>
                    <a:cubicBezTo>
                      <a:pt x="1591723" y="247650"/>
                      <a:pt x="1479328" y="294323"/>
                      <a:pt x="1387507" y="379476"/>
                    </a:cubicBezTo>
                    <a:lnTo>
                      <a:pt x="1212342" y="204311"/>
                    </a:lnTo>
                    <a:cubicBezTo>
                      <a:pt x="1351026" y="72390"/>
                      <a:pt x="1532001" y="0"/>
                      <a:pt x="1724025" y="0"/>
                    </a:cubicBezTo>
                    <a:cubicBezTo>
                      <a:pt x="1916049" y="0"/>
                      <a:pt x="2109026" y="77248"/>
                      <a:pt x="2249329" y="217646"/>
                    </a:cubicBezTo>
                    <a:lnTo>
                      <a:pt x="3111532" y="1079659"/>
                    </a:lnTo>
                    <a:lnTo>
                      <a:pt x="2586133" y="1605058"/>
                    </a:lnTo>
                    <a:cubicBezTo>
                      <a:pt x="2355818" y="1835372"/>
                      <a:pt x="2049685" y="1962150"/>
                      <a:pt x="1724025" y="196215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Titel 6">
            <a:extLst>
              <a:ext uri="{FF2B5EF4-FFF2-40B4-BE49-F238E27FC236}">
                <a16:creationId xmlns:a16="http://schemas.microsoft.com/office/drawing/2014/main" id="{57EFD0A5-E2AC-0C9B-5D18-D639B03F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2786133"/>
            <a:ext cx="11028361" cy="128527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504000" tIns="324000" rIns="504000" bIns="324000" rtlCol="0" anchor="ctr" anchorCtr="0">
            <a:spAutoFit/>
          </a:bodyPr>
          <a:lstStyle>
            <a:lvl1pPr>
              <a:defRPr lang="nl-NL" sz="500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</a:pPr>
            <a:r>
              <a:rPr lang="nl-NL"/>
              <a:t>Titel met maximaal 2 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62164" y="5308737"/>
            <a:ext cx="4657950" cy="257092"/>
          </a:xfrm>
        </p:spPr>
        <p:txBody>
          <a:bodyPr anchor="b"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Naam van de spreker</a:t>
            </a:r>
          </a:p>
        </p:txBody>
      </p:sp>
      <p:sp>
        <p:nvSpPr>
          <p:cNvPr id="2" name="Tijdelijke aanduiding voor tekst 18">
            <a:extLst>
              <a:ext uri="{FF2B5EF4-FFF2-40B4-BE49-F238E27FC236}">
                <a16:creationId xmlns:a16="http://schemas.microsoft.com/office/drawing/2014/main" id="{C29EAFCF-8C1D-44E1-83EE-9222ABAC3D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2164" y="5867650"/>
            <a:ext cx="4657950" cy="24729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fld id="{02F9552C-7B0B-4FD7-8E92-30A4F3411247}" type="datetime4">
              <a:rPr lang="nl-NL" smtClean="0"/>
              <a:t>28 november 2024</a:t>
            </a:fld>
            <a:r>
              <a:rPr lang="nl-NL"/>
              <a:t> | Locatie</a:t>
            </a: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DC54CBC5-C7C6-81DF-E8D1-E51A8535A2CF}"/>
              </a:ext>
            </a:extLst>
          </p:cNvPr>
          <p:cNvSpPr/>
          <p:nvPr userDrawn="1"/>
        </p:nvSpPr>
        <p:spPr>
          <a:xfrm>
            <a:off x="0" y="-425941"/>
            <a:ext cx="86664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Titeldia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#1</a:t>
            </a:r>
          </a:p>
        </p:txBody>
      </p:sp>
      <p:grpSp>
        <p:nvGrpSpPr>
          <p:cNvPr id="102" name="Groep 101">
            <a:extLst>
              <a:ext uri="{FF2B5EF4-FFF2-40B4-BE49-F238E27FC236}">
                <a16:creationId xmlns:a16="http://schemas.microsoft.com/office/drawing/2014/main" id="{407769D7-05E5-6580-DCE7-95408D413385}"/>
              </a:ext>
            </a:extLst>
          </p:cNvPr>
          <p:cNvGrpSpPr/>
          <p:nvPr userDrawn="1"/>
        </p:nvGrpSpPr>
        <p:grpSpPr>
          <a:xfrm>
            <a:off x="-3786437" y="1493"/>
            <a:ext cx="3693386" cy="1818520"/>
            <a:chOff x="-3786437" y="1493"/>
            <a:chExt cx="3693386" cy="1818520"/>
          </a:xfrm>
        </p:grpSpPr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2E66E3C0-5040-FB88-6CB2-129C79C24217}"/>
                </a:ext>
              </a:extLst>
            </p:cNvPr>
            <p:cNvSpPr/>
            <p:nvPr userDrawn="1"/>
          </p:nvSpPr>
          <p:spPr>
            <a:xfrm>
              <a:off x="-3786165" y="1493"/>
              <a:ext cx="3593091" cy="181852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Titel wijzigen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4D4DA534-224E-1E7A-684F-D2498C79869C}"/>
                </a:ext>
              </a:extLst>
            </p:cNvPr>
            <p:cNvSpPr/>
            <p:nvPr userDrawn="1"/>
          </p:nvSpPr>
          <p:spPr>
            <a:xfrm>
              <a:off x="-3604184" y="464395"/>
              <a:ext cx="3293547" cy="39645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LET OP: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maximaal twee regels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voor een titel op deze pagina!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971E9BDF-21B0-2A35-A3AD-B2D461236701}"/>
                </a:ext>
              </a:extLst>
            </p:cNvPr>
            <p:cNvSpPr/>
            <p:nvPr userDrawn="1"/>
          </p:nvSpPr>
          <p:spPr>
            <a:xfrm>
              <a:off x="-3786437" y="981075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936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TIP: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kernwoorden die de inhoud van de dia bondig samenvatten.</a:t>
              </a:r>
              <a:endParaRPr kumimoji="0" lang="nl-NL" sz="1200" b="1" i="0" u="none" strike="noStrike" kern="1200" cap="all" spc="0" normalizeH="0" baseline="0" noProof="0">
                <a:ln>
                  <a:noFill/>
                </a:ln>
                <a:solidFill>
                  <a:srgbClr val="211F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06" name="ICOON_info">
              <a:extLst>
                <a:ext uri="{FF2B5EF4-FFF2-40B4-BE49-F238E27FC236}">
                  <a16:creationId xmlns:a16="http://schemas.microsoft.com/office/drawing/2014/main" id="{8F9A83F3-4E55-DB40-D2DE-0662CA002740}"/>
                </a:ext>
              </a:extLst>
            </p:cNvPr>
            <p:cNvGrpSpPr/>
            <p:nvPr userDrawn="1"/>
          </p:nvGrpSpPr>
          <p:grpSpPr>
            <a:xfrm>
              <a:off x="-376736" y="849912"/>
              <a:ext cx="283685" cy="283685"/>
              <a:chOff x="-510741" y="5913713"/>
              <a:chExt cx="267555" cy="267555"/>
            </a:xfrm>
          </p:grpSpPr>
          <p:sp>
            <p:nvSpPr>
              <p:cNvPr id="113" name="Ovaal 112">
                <a:extLst>
                  <a:ext uri="{FF2B5EF4-FFF2-40B4-BE49-F238E27FC236}">
                    <a16:creationId xmlns:a16="http://schemas.microsoft.com/office/drawing/2014/main" id="{5E27FDC6-21E3-3D9B-2253-4F900202C24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Graphic 163" descr="Informatie">
                <a:extLst>
                  <a:ext uri="{FF2B5EF4-FFF2-40B4-BE49-F238E27FC236}">
                    <a16:creationId xmlns:a16="http://schemas.microsoft.com/office/drawing/2014/main" id="{74958D12-9426-A6AD-0674-894294B1FD2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F4794127-1F49-CD09-9D64-25E7A9259A31}"/>
                </a:ext>
              </a:extLst>
            </p:cNvPr>
            <p:cNvGrpSpPr/>
            <p:nvPr userDrawn="1"/>
          </p:nvGrpSpPr>
          <p:grpSpPr>
            <a:xfrm>
              <a:off x="-938434" y="1127277"/>
              <a:ext cx="627798" cy="576693"/>
              <a:chOff x="-1753862" y="6112775"/>
              <a:chExt cx="759635" cy="697798"/>
            </a:xfrm>
          </p:grpSpPr>
          <p:grpSp>
            <p:nvGrpSpPr>
              <p:cNvPr id="108" name="Inspireren">
                <a:extLst>
                  <a:ext uri="{FF2B5EF4-FFF2-40B4-BE49-F238E27FC236}">
                    <a16:creationId xmlns:a16="http://schemas.microsoft.com/office/drawing/2014/main" id="{FE81A793-7067-3475-8A2E-5876E2C51C6C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0" name="Freeform 12">
                  <a:extLst>
                    <a:ext uri="{FF2B5EF4-FFF2-40B4-BE49-F238E27FC236}">
                      <a16:creationId xmlns:a16="http://schemas.microsoft.com/office/drawing/2014/main" id="{953723A1-EC1A-D305-1B2A-D9202D875F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13">
                  <a:extLst>
                    <a:ext uri="{FF2B5EF4-FFF2-40B4-BE49-F238E27FC236}">
                      <a16:creationId xmlns:a16="http://schemas.microsoft.com/office/drawing/2014/main" id="{A5BEAE91-C754-5356-68F3-1B86687FEC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14">
                  <a:extLst>
                    <a:ext uri="{FF2B5EF4-FFF2-40B4-BE49-F238E27FC236}">
                      <a16:creationId xmlns:a16="http://schemas.microsoft.com/office/drawing/2014/main" id="{B4754B37-16AA-66CF-815E-0B5627BF3E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9" name="Tekstvak 108">
                <a:extLst>
                  <a:ext uri="{FF2B5EF4-FFF2-40B4-BE49-F238E27FC236}">
                    <a16:creationId xmlns:a16="http://schemas.microsoft.com/office/drawing/2014/main" id="{C32C39E0-6202-AA90-9BB2-0927616BA99A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84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0.03889 L -1.25E-6 2.22222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0.03889 L 3.75E-6 -4.07407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0.03889 L 2.08333E-7 -7.40741E-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3.75E-6 0.03889 L 3.75E-6 -4.07407E-6 " pathEditMode="relative" rAng="0" ptsTypes="AA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  <p:bldP spid="2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000"/>
                  </p:stCondLst>
                  <p:childTnLst>
                    <p:animMotion origin="layout" path="M 2.08333E-7 0.03889 L 2.08333E-7 -7.40741E-7 " pathEditMode="relative" rAng="0" ptsTypes="AA">
                      <p:cBhvr>
                        <p:cTn dur="500" fill="hold"/>
                        <p:tgtEl>
                          <p:spTgt spid="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944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D3581AE7-F340-7358-6A6A-B40BDF16B787}"/>
              </a:ext>
            </a:extLst>
          </p:cNvPr>
          <p:cNvSpPr/>
          <p:nvPr userDrawn="1"/>
        </p:nvSpPr>
        <p:spPr>
          <a:xfrm rot="5400000">
            <a:off x="-3353911" y="3345314"/>
            <a:ext cx="6858004" cy="167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778B65F-BF88-4C17-8B7E-1110F69AEE26}"/>
              </a:ext>
            </a:extLst>
          </p:cNvPr>
          <p:cNvSpPr/>
          <p:nvPr userDrawn="1"/>
        </p:nvSpPr>
        <p:spPr>
          <a:xfrm>
            <a:off x="0" y="-425941"/>
            <a:ext cx="45172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Tekst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7C32B2A-67AA-E6D6-AE57-0F98725B06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8812" y="1304925"/>
            <a:ext cx="11028363" cy="4832350"/>
          </a:xfrm>
        </p:spPr>
        <p:txBody>
          <a:bodyPr/>
          <a:lstStyle/>
          <a:p>
            <a:pPr lvl="0"/>
            <a:r>
              <a:rPr lang="nl-NL" noProof="0" err="1"/>
              <a:t>Bullet</a:t>
            </a:r>
            <a:endParaRPr lang="nl-NL" noProof="0"/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r>
              <a:rPr lang="nl-NL" noProof="0"/>
              <a:t> #1</a:t>
            </a:r>
          </a:p>
          <a:p>
            <a:pPr lvl="2"/>
            <a:r>
              <a:rPr lang="nl-NL" noProof="0"/>
              <a:t>Sub-</a:t>
            </a:r>
            <a:r>
              <a:rPr lang="nl-NL" noProof="0" err="1"/>
              <a:t>bullet</a:t>
            </a:r>
            <a:r>
              <a:rPr lang="nl-NL" noProof="0"/>
              <a:t> #2</a:t>
            </a:r>
          </a:p>
          <a:p>
            <a:pPr lvl="3"/>
            <a:r>
              <a:rPr lang="nl-NL" noProof="0"/>
              <a:t>Leestekst</a:t>
            </a:r>
          </a:p>
          <a:p>
            <a:pPr lvl="4"/>
            <a:r>
              <a:rPr lang="nl-NL" noProof="0"/>
              <a:t>Subtitel #1</a:t>
            </a:r>
          </a:p>
          <a:p>
            <a:pPr lvl="5"/>
            <a:r>
              <a:rPr lang="nl-NL" noProof="0"/>
              <a:t>Subtitel #2</a:t>
            </a:r>
          </a:p>
          <a:p>
            <a:pPr lvl="6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Alfabetische </a:t>
            </a:r>
            <a:r>
              <a:rPr lang="nl-NL" noProof="0" err="1"/>
              <a:t>bullet</a:t>
            </a:r>
            <a:endParaRPr lang="nl-NL" noProof="0"/>
          </a:p>
          <a:p>
            <a:pPr lvl="8"/>
            <a:r>
              <a:rPr lang="nl-NL" noProof="0"/>
              <a:t>Bronvermelding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ED2746C8-C592-5E18-72E5-5DBC7F15D722}"/>
              </a:ext>
            </a:extLst>
          </p:cNvPr>
          <p:cNvGrpSpPr/>
          <p:nvPr userDrawn="1"/>
        </p:nvGrpSpPr>
        <p:grpSpPr>
          <a:xfrm>
            <a:off x="10633117" y="6351939"/>
            <a:ext cx="1054058" cy="245313"/>
            <a:chOff x="857250" y="2209800"/>
            <a:chExt cx="10477690" cy="2438495"/>
          </a:xfrm>
        </p:grpSpPr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B351038E-254D-E066-940B-459AC490FC9B}"/>
                </a:ext>
              </a:extLst>
            </p:cNvPr>
            <p:cNvGrpSpPr/>
            <p:nvPr/>
          </p:nvGrpSpPr>
          <p:grpSpPr>
            <a:xfrm>
              <a:off x="5110448" y="2495550"/>
              <a:ext cx="6224492" cy="1866900"/>
              <a:chOff x="5110448" y="2495550"/>
              <a:chExt cx="6224492" cy="1866900"/>
            </a:xfrm>
            <a:solidFill>
              <a:schemeClr val="tx1"/>
            </a:solidFill>
          </p:grpSpPr>
          <p:grpSp>
            <p:nvGrpSpPr>
              <p:cNvPr id="11" name="Graphic 4">
                <a:extLst>
                  <a:ext uri="{FF2B5EF4-FFF2-40B4-BE49-F238E27FC236}">
                    <a16:creationId xmlns:a16="http://schemas.microsoft.com/office/drawing/2014/main" id="{8E752184-82FA-9BEF-E54A-AAC3395870A1}"/>
                  </a:ext>
                </a:extLst>
              </p:cNvPr>
              <p:cNvGrpSpPr/>
              <p:nvPr/>
            </p:nvGrpSpPr>
            <p:grpSpPr>
              <a:xfrm>
                <a:off x="5110448" y="2495550"/>
                <a:ext cx="3683984" cy="1866900"/>
                <a:chOff x="5110448" y="2495550"/>
                <a:chExt cx="3683984" cy="1866900"/>
              </a:xfrm>
              <a:solidFill>
                <a:schemeClr val="tx1"/>
              </a:solidFill>
            </p:grpSpPr>
            <p:sp>
              <p:nvSpPr>
                <p:cNvPr id="14" name="Vrije vorm: vorm 13">
                  <a:extLst>
                    <a:ext uri="{FF2B5EF4-FFF2-40B4-BE49-F238E27FC236}">
                      <a16:creationId xmlns:a16="http://schemas.microsoft.com/office/drawing/2014/main" id="{ABF98FDC-1302-FFB3-BC1B-4D68070F74A7}"/>
                    </a:ext>
                  </a:extLst>
                </p:cNvPr>
                <p:cNvSpPr/>
                <p:nvPr/>
              </p:nvSpPr>
              <p:spPr>
                <a:xfrm>
                  <a:off x="5110448" y="2495550"/>
                  <a:ext cx="2077497" cy="1866900"/>
                </a:xfrm>
                <a:custGeom>
                  <a:avLst/>
                  <a:gdLst>
                    <a:gd name="connsiteX0" fmla="*/ 1657064 w 2077497"/>
                    <a:gd name="connsiteY0" fmla="*/ 1866900 h 1866900"/>
                    <a:gd name="connsiteX1" fmla="*/ 1488282 w 2077497"/>
                    <a:gd name="connsiteY1" fmla="*/ 1458659 h 1866900"/>
                    <a:gd name="connsiteX2" fmla="*/ 578358 w 2077497"/>
                    <a:gd name="connsiteY2" fmla="*/ 1458659 h 1866900"/>
                    <a:gd name="connsiteX3" fmla="*/ 409670 w 2077497"/>
                    <a:gd name="connsiteY3" fmla="*/ 1866900 h 1866900"/>
                    <a:gd name="connsiteX4" fmla="*/ 0 w 2077497"/>
                    <a:gd name="connsiteY4" fmla="*/ 1866900 h 1866900"/>
                    <a:gd name="connsiteX5" fmla="*/ 801910 w 2077497"/>
                    <a:gd name="connsiteY5" fmla="*/ 67818 h 1866900"/>
                    <a:gd name="connsiteX6" fmla="*/ 906304 w 2077497"/>
                    <a:gd name="connsiteY6" fmla="*/ 0 h 1866900"/>
                    <a:gd name="connsiteX7" fmla="*/ 1168717 w 2077497"/>
                    <a:gd name="connsiteY7" fmla="*/ 0 h 1866900"/>
                    <a:gd name="connsiteX8" fmla="*/ 1273016 w 2077497"/>
                    <a:gd name="connsiteY8" fmla="*/ 67627 h 1866900"/>
                    <a:gd name="connsiteX9" fmla="*/ 2077498 w 2077497"/>
                    <a:gd name="connsiteY9" fmla="*/ 1866900 h 1866900"/>
                    <a:gd name="connsiteX10" fmla="*/ 1656969 w 2077497"/>
                    <a:gd name="connsiteY10" fmla="*/ 1866900 h 1866900"/>
                    <a:gd name="connsiteX11" fmla="*/ 704184 w 2077497"/>
                    <a:gd name="connsiteY11" fmla="*/ 1162050 h 1866900"/>
                    <a:gd name="connsiteX12" fmla="*/ 1365314 w 2077497"/>
                    <a:gd name="connsiteY12" fmla="*/ 1162050 h 1866900"/>
                    <a:gd name="connsiteX13" fmla="*/ 1034701 w 2077497"/>
                    <a:gd name="connsiteY13" fmla="*/ 363855 h 1866900"/>
                    <a:gd name="connsiteX14" fmla="*/ 704088 w 2077497"/>
                    <a:gd name="connsiteY14" fmla="*/ 1162050 h 186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77497" h="1866900">
                      <a:moveTo>
                        <a:pt x="1657064" y="1866900"/>
                      </a:moveTo>
                      <a:lnTo>
                        <a:pt x="1488282" y="1458659"/>
                      </a:lnTo>
                      <a:lnTo>
                        <a:pt x="578358" y="1458659"/>
                      </a:lnTo>
                      <a:lnTo>
                        <a:pt x="409670" y="1866900"/>
                      </a:lnTo>
                      <a:lnTo>
                        <a:pt x="0" y="1866900"/>
                      </a:lnTo>
                      <a:lnTo>
                        <a:pt x="801910" y="67818"/>
                      </a:lnTo>
                      <a:cubicBezTo>
                        <a:pt x="820293" y="26670"/>
                        <a:pt x="861251" y="0"/>
                        <a:pt x="906304" y="0"/>
                      </a:cubicBezTo>
                      <a:lnTo>
                        <a:pt x="1168717" y="0"/>
                      </a:lnTo>
                      <a:cubicBezTo>
                        <a:pt x="1213771" y="0"/>
                        <a:pt x="1254728" y="26575"/>
                        <a:pt x="1273016" y="67627"/>
                      </a:cubicBezTo>
                      <a:lnTo>
                        <a:pt x="2077498" y="1866900"/>
                      </a:lnTo>
                      <a:lnTo>
                        <a:pt x="1656969" y="1866900"/>
                      </a:lnTo>
                      <a:close/>
                      <a:moveTo>
                        <a:pt x="704184" y="1162050"/>
                      </a:moveTo>
                      <a:lnTo>
                        <a:pt x="1365314" y="1162050"/>
                      </a:lnTo>
                      <a:lnTo>
                        <a:pt x="1034701" y="363855"/>
                      </a:lnTo>
                      <a:lnTo>
                        <a:pt x="704088" y="116205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E1B68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Vrije vorm: vorm 14">
                  <a:extLst>
                    <a:ext uri="{FF2B5EF4-FFF2-40B4-BE49-F238E27FC236}">
                      <a16:creationId xmlns:a16="http://schemas.microsoft.com/office/drawing/2014/main" id="{02BFEB44-A511-9212-2764-20834EF896EA}"/>
                    </a:ext>
                  </a:extLst>
                </p:cNvPr>
                <p:cNvSpPr/>
                <p:nvPr/>
              </p:nvSpPr>
              <p:spPr>
                <a:xfrm>
                  <a:off x="7392828" y="2495550"/>
                  <a:ext cx="1401603" cy="1866900"/>
                </a:xfrm>
                <a:custGeom>
                  <a:avLst/>
                  <a:gdLst>
                    <a:gd name="connsiteX0" fmla="*/ 95 w 1401603"/>
                    <a:gd name="connsiteY0" fmla="*/ 1866900 h 1866900"/>
                    <a:gd name="connsiteX1" fmla="*/ 95 w 1401603"/>
                    <a:gd name="connsiteY1" fmla="*/ 114300 h 1866900"/>
                    <a:gd name="connsiteX2" fmla="*/ 114395 w 1401603"/>
                    <a:gd name="connsiteY2" fmla="*/ 0 h 1866900"/>
                    <a:gd name="connsiteX3" fmla="*/ 1401603 w 1401603"/>
                    <a:gd name="connsiteY3" fmla="*/ 0 h 1866900"/>
                    <a:gd name="connsiteX4" fmla="*/ 1401603 w 1401603"/>
                    <a:gd name="connsiteY4" fmla="*/ 201359 h 1866900"/>
                    <a:gd name="connsiteX5" fmla="*/ 1287303 w 1401603"/>
                    <a:gd name="connsiteY5" fmla="*/ 315659 h 1866900"/>
                    <a:gd name="connsiteX6" fmla="*/ 402812 w 1401603"/>
                    <a:gd name="connsiteY6" fmla="*/ 315659 h 1866900"/>
                    <a:gd name="connsiteX7" fmla="*/ 402812 w 1401603"/>
                    <a:gd name="connsiteY7" fmla="*/ 857250 h 1866900"/>
                    <a:gd name="connsiteX8" fmla="*/ 1284541 w 1401603"/>
                    <a:gd name="connsiteY8" fmla="*/ 857250 h 1866900"/>
                    <a:gd name="connsiteX9" fmla="*/ 1284541 w 1401603"/>
                    <a:gd name="connsiteY9" fmla="*/ 1172909 h 1866900"/>
                    <a:gd name="connsiteX10" fmla="*/ 402812 w 1401603"/>
                    <a:gd name="connsiteY10" fmla="*/ 1172909 h 1866900"/>
                    <a:gd name="connsiteX11" fmla="*/ 402812 w 1401603"/>
                    <a:gd name="connsiteY11" fmla="*/ 1866900 h 1866900"/>
                    <a:gd name="connsiteX12" fmla="*/ 0 w 1401603"/>
                    <a:gd name="connsiteY12" fmla="*/ 1866900 h 1866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01603" h="1866900">
                      <a:moveTo>
                        <a:pt x="95" y="1866900"/>
                      </a:moveTo>
                      <a:lnTo>
                        <a:pt x="95" y="114300"/>
                      </a:lnTo>
                      <a:cubicBezTo>
                        <a:pt x="95" y="51245"/>
                        <a:pt x="51339" y="0"/>
                        <a:pt x="114395" y="0"/>
                      </a:cubicBezTo>
                      <a:lnTo>
                        <a:pt x="1401603" y="0"/>
                      </a:lnTo>
                      <a:lnTo>
                        <a:pt x="1401603" y="201359"/>
                      </a:lnTo>
                      <a:cubicBezTo>
                        <a:pt x="1401603" y="264414"/>
                        <a:pt x="1350359" y="315659"/>
                        <a:pt x="1287303" y="315659"/>
                      </a:cubicBezTo>
                      <a:lnTo>
                        <a:pt x="402812" y="315659"/>
                      </a:lnTo>
                      <a:lnTo>
                        <a:pt x="402812" y="857250"/>
                      </a:lnTo>
                      <a:lnTo>
                        <a:pt x="1284541" y="857250"/>
                      </a:lnTo>
                      <a:lnTo>
                        <a:pt x="1284541" y="1172909"/>
                      </a:lnTo>
                      <a:lnTo>
                        <a:pt x="402812" y="1172909"/>
                      </a:lnTo>
                      <a:lnTo>
                        <a:pt x="402812" y="1866900"/>
                      </a:lnTo>
                      <a:lnTo>
                        <a:pt x="0" y="18669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E1B68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99879D26-B04F-FFA2-501D-C967A51FA54C}"/>
                  </a:ext>
                </a:extLst>
              </p:cNvPr>
              <p:cNvSpPr/>
              <p:nvPr/>
            </p:nvSpPr>
            <p:spPr>
              <a:xfrm>
                <a:off x="9056560" y="2495550"/>
                <a:ext cx="2278380" cy="1866900"/>
              </a:xfrm>
              <a:custGeom>
                <a:avLst/>
                <a:gdLst>
                  <a:gd name="connsiteX0" fmla="*/ 1871568 w 2278380"/>
                  <a:gd name="connsiteY0" fmla="*/ 1866900 h 1866900"/>
                  <a:gd name="connsiteX1" fmla="*/ 1871568 w 2278380"/>
                  <a:gd name="connsiteY1" fmla="*/ 703517 h 1866900"/>
                  <a:gd name="connsiteX2" fmla="*/ 1332833 w 2278380"/>
                  <a:gd name="connsiteY2" fmla="*/ 1527048 h 1866900"/>
                  <a:gd name="connsiteX3" fmla="*/ 945452 w 2278380"/>
                  <a:gd name="connsiteY3" fmla="*/ 1527048 h 1866900"/>
                  <a:gd name="connsiteX4" fmla="*/ 406718 w 2278380"/>
                  <a:gd name="connsiteY4" fmla="*/ 703517 h 1866900"/>
                  <a:gd name="connsiteX5" fmla="*/ 406718 w 2278380"/>
                  <a:gd name="connsiteY5" fmla="*/ 1866900 h 1866900"/>
                  <a:gd name="connsiteX6" fmla="*/ 0 w 2278380"/>
                  <a:gd name="connsiteY6" fmla="*/ 1866900 h 1866900"/>
                  <a:gd name="connsiteX7" fmla="*/ 0 w 2278380"/>
                  <a:gd name="connsiteY7" fmla="*/ 0 h 1866900"/>
                  <a:gd name="connsiteX8" fmla="*/ 262128 w 2278380"/>
                  <a:gd name="connsiteY8" fmla="*/ 0 h 1866900"/>
                  <a:gd name="connsiteX9" fmla="*/ 457485 w 2278380"/>
                  <a:gd name="connsiteY9" fmla="*/ 103156 h 1866900"/>
                  <a:gd name="connsiteX10" fmla="*/ 1139190 w 2278380"/>
                  <a:gd name="connsiteY10" fmla="*/ 1172051 h 1866900"/>
                  <a:gd name="connsiteX11" fmla="*/ 1820894 w 2278380"/>
                  <a:gd name="connsiteY11" fmla="*/ 103156 h 1866900"/>
                  <a:gd name="connsiteX12" fmla="*/ 2016252 w 2278380"/>
                  <a:gd name="connsiteY12" fmla="*/ 0 h 1866900"/>
                  <a:gd name="connsiteX13" fmla="*/ 2278380 w 2278380"/>
                  <a:gd name="connsiteY13" fmla="*/ 0 h 1866900"/>
                  <a:gd name="connsiteX14" fmla="*/ 2278380 w 2278380"/>
                  <a:gd name="connsiteY14" fmla="*/ 1866900 h 1866900"/>
                  <a:gd name="connsiteX15" fmla="*/ 1871662 w 2278380"/>
                  <a:gd name="connsiteY15" fmla="*/ 1866900 h 186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78380" h="1866900">
                    <a:moveTo>
                      <a:pt x="1871568" y="1866900"/>
                    </a:moveTo>
                    <a:lnTo>
                      <a:pt x="1871568" y="703517"/>
                    </a:lnTo>
                    <a:lnTo>
                      <a:pt x="1332833" y="1527048"/>
                    </a:lnTo>
                    <a:lnTo>
                      <a:pt x="945452" y="1527048"/>
                    </a:lnTo>
                    <a:lnTo>
                      <a:pt x="406718" y="703517"/>
                    </a:lnTo>
                    <a:lnTo>
                      <a:pt x="406718" y="1866900"/>
                    </a:lnTo>
                    <a:lnTo>
                      <a:pt x="0" y="1866900"/>
                    </a:lnTo>
                    <a:lnTo>
                      <a:pt x="0" y="0"/>
                    </a:lnTo>
                    <a:lnTo>
                      <a:pt x="262128" y="0"/>
                    </a:lnTo>
                    <a:cubicBezTo>
                      <a:pt x="338423" y="0"/>
                      <a:pt x="418814" y="42481"/>
                      <a:pt x="457485" y="103156"/>
                    </a:cubicBezTo>
                    <a:lnTo>
                      <a:pt x="1139190" y="1172051"/>
                    </a:lnTo>
                    <a:lnTo>
                      <a:pt x="1820894" y="103156"/>
                    </a:lnTo>
                    <a:cubicBezTo>
                      <a:pt x="1859662" y="42386"/>
                      <a:pt x="1939957" y="0"/>
                      <a:pt x="2016252" y="0"/>
                    </a:cubicBezTo>
                    <a:lnTo>
                      <a:pt x="2278380" y="0"/>
                    </a:lnTo>
                    <a:lnTo>
                      <a:pt x="2278380" y="1866900"/>
                    </a:lnTo>
                    <a:lnTo>
                      <a:pt x="1871662" y="186690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13E50AE-AEF7-0401-909F-16772AB2BD49}"/>
                </a:ext>
              </a:extLst>
            </p:cNvPr>
            <p:cNvGrpSpPr/>
            <p:nvPr/>
          </p:nvGrpSpPr>
          <p:grpSpPr>
            <a:xfrm>
              <a:off x="857250" y="2209800"/>
              <a:ext cx="3448431" cy="2438495"/>
              <a:chOff x="857250" y="2209800"/>
              <a:chExt cx="3448431" cy="2438495"/>
            </a:xfrm>
            <a:solidFill>
              <a:schemeClr val="tx1"/>
            </a:solidFill>
          </p:grpSpPr>
          <p:sp>
            <p:nvSpPr>
              <p:cNvPr id="9" name="Vrije vorm: vorm 8">
                <a:extLst>
                  <a:ext uri="{FF2B5EF4-FFF2-40B4-BE49-F238E27FC236}">
                    <a16:creationId xmlns:a16="http://schemas.microsoft.com/office/drawing/2014/main" id="{E685BFD7-7A05-BB2A-AF4E-622A7F688913}"/>
                  </a:ext>
                </a:extLst>
              </p:cNvPr>
              <p:cNvSpPr/>
              <p:nvPr/>
            </p:nvSpPr>
            <p:spPr>
              <a:xfrm>
                <a:off x="1194054" y="2209800"/>
                <a:ext cx="3111627" cy="1962150"/>
              </a:xfrm>
              <a:custGeom>
                <a:avLst/>
                <a:gdLst>
                  <a:gd name="connsiteX0" fmla="*/ 1387412 w 3111627"/>
                  <a:gd name="connsiteY0" fmla="*/ 1962150 h 1962150"/>
                  <a:gd name="connsiteX1" fmla="*/ 862108 w 3111627"/>
                  <a:gd name="connsiteY1" fmla="*/ 1744504 h 1962150"/>
                  <a:gd name="connsiteX2" fmla="*/ 0 w 3111627"/>
                  <a:gd name="connsiteY2" fmla="*/ 882396 h 1962150"/>
                  <a:gd name="connsiteX3" fmla="*/ 525304 w 3111627"/>
                  <a:gd name="connsiteY3" fmla="*/ 357092 h 1962150"/>
                  <a:gd name="connsiteX4" fmla="*/ 1387412 w 3111627"/>
                  <a:gd name="connsiteY4" fmla="*/ 0 h 1962150"/>
                  <a:gd name="connsiteX5" fmla="*/ 2249519 w 3111627"/>
                  <a:gd name="connsiteY5" fmla="*/ 357092 h 1962150"/>
                  <a:gd name="connsiteX6" fmla="*/ 3111627 w 3111627"/>
                  <a:gd name="connsiteY6" fmla="*/ 1219200 h 1962150"/>
                  <a:gd name="connsiteX7" fmla="*/ 2936558 w 3111627"/>
                  <a:gd name="connsiteY7" fmla="*/ 1394270 h 1962150"/>
                  <a:gd name="connsiteX8" fmla="*/ 2074355 w 3111627"/>
                  <a:gd name="connsiteY8" fmla="*/ 532257 h 1962150"/>
                  <a:gd name="connsiteX9" fmla="*/ 1387412 w 3111627"/>
                  <a:gd name="connsiteY9" fmla="*/ 247650 h 1962150"/>
                  <a:gd name="connsiteX10" fmla="*/ 700469 w 3111627"/>
                  <a:gd name="connsiteY10" fmla="*/ 532257 h 1962150"/>
                  <a:gd name="connsiteX11" fmla="*/ 350234 w 3111627"/>
                  <a:gd name="connsiteY11" fmla="*/ 882491 h 1962150"/>
                  <a:gd name="connsiteX12" fmla="*/ 1037272 w 3111627"/>
                  <a:gd name="connsiteY12" fmla="*/ 1569434 h 1962150"/>
                  <a:gd name="connsiteX13" fmla="*/ 1387507 w 3111627"/>
                  <a:gd name="connsiteY13" fmla="*/ 1714500 h 1962150"/>
                  <a:gd name="connsiteX14" fmla="*/ 1723835 w 3111627"/>
                  <a:gd name="connsiteY14" fmla="*/ 1582769 h 1962150"/>
                  <a:gd name="connsiteX15" fmla="*/ 1898999 w 3111627"/>
                  <a:gd name="connsiteY15" fmla="*/ 1757934 h 1962150"/>
                  <a:gd name="connsiteX16" fmla="*/ 1387412 w 3111627"/>
                  <a:gd name="connsiteY16" fmla="*/ 1962055 h 19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11627" h="1962150">
                    <a:moveTo>
                      <a:pt x="1387412" y="1962150"/>
                    </a:moveTo>
                    <a:cubicBezTo>
                      <a:pt x="1189006" y="1962150"/>
                      <a:pt x="1002411" y="1884902"/>
                      <a:pt x="862108" y="1744504"/>
                    </a:cubicBezTo>
                    <a:lnTo>
                      <a:pt x="0" y="882396"/>
                    </a:lnTo>
                    <a:lnTo>
                      <a:pt x="525304" y="357092"/>
                    </a:lnTo>
                    <a:cubicBezTo>
                      <a:pt x="755618" y="126778"/>
                      <a:pt x="1061752" y="0"/>
                      <a:pt x="1387412" y="0"/>
                    </a:cubicBezTo>
                    <a:cubicBezTo>
                      <a:pt x="1713071" y="0"/>
                      <a:pt x="2019205" y="126778"/>
                      <a:pt x="2249519" y="357092"/>
                    </a:cubicBezTo>
                    <a:lnTo>
                      <a:pt x="3111627" y="1219200"/>
                    </a:lnTo>
                    <a:lnTo>
                      <a:pt x="2936558" y="1394270"/>
                    </a:lnTo>
                    <a:lnTo>
                      <a:pt x="2074355" y="532257"/>
                    </a:lnTo>
                    <a:cubicBezTo>
                      <a:pt x="1890903" y="348710"/>
                      <a:pt x="1646873" y="247650"/>
                      <a:pt x="1387412" y="247650"/>
                    </a:cubicBezTo>
                    <a:cubicBezTo>
                      <a:pt x="1127951" y="247650"/>
                      <a:pt x="883920" y="348710"/>
                      <a:pt x="700469" y="532257"/>
                    </a:cubicBezTo>
                    <a:lnTo>
                      <a:pt x="350234" y="882491"/>
                    </a:lnTo>
                    <a:lnTo>
                      <a:pt x="1037272" y="1569434"/>
                    </a:lnTo>
                    <a:cubicBezTo>
                      <a:pt x="1130808" y="1662970"/>
                      <a:pt x="1255205" y="1714500"/>
                      <a:pt x="1387507" y="1714500"/>
                    </a:cubicBezTo>
                    <a:cubicBezTo>
                      <a:pt x="1519809" y="1714500"/>
                      <a:pt x="1632014" y="1667828"/>
                      <a:pt x="1723835" y="1582769"/>
                    </a:cubicBezTo>
                    <a:lnTo>
                      <a:pt x="1898999" y="1757934"/>
                    </a:lnTo>
                    <a:cubicBezTo>
                      <a:pt x="1760315" y="1889760"/>
                      <a:pt x="1579435" y="1962055"/>
                      <a:pt x="1387412" y="196205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047F1E6E-69FA-8637-0E8B-65A43C73C4B6}"/>
                  </a:ext>
                </a:extLst>
              </p:cNvPr>
              <p:cNvSpPr/>
              <p:nvPr/>
            </p:nvSpPr>
            <p:spPr>
              <a:xfrm>
                <a:off x="857250" y="2686145"/>
                <a:ext cx="3111531" cy="1962150"/>
              </a:xfrm>
              <a:custGeom>
                <a:avLst/>
                <a:gdLst>
                  <a:gd name="connsiteX0" fmla="*/ 1724216 w 3111531"/>
                  <a:gd name="connsiteY0" fmla="*/ 1962055 h 1962150"/>
                  <a:gd name="connsiteX1" fmla="*/ 862108 w 3111531"/>
                  <a:gd name="connsiteY1" fmla="*/ 1604963 h 1962150"/>
                  <a:gd name="connsiteX2" fmla="*/ 0 w 3111531"/>
                  <a:gd name="connsiteY2" fmla="*/ 742855 h 1962150"/>
                  <a:gd name="connsiteX3" fmla="*/ 175165 w 3111531"/>
                  <a:gd name="connsiteY3" fmla="*/ 567690 h 1962150"/>
                  <a:gd name="connsiteX4" fmla="*/ 1037177 w 3111531"/>
                  <a:gd name="connsiteY4" fmla="*/ 1429893 h 1962150"/>
                  <a:gd name="connsiteX5" fmla="*/ 1724120 w 3111531"/>
                  <a:gd name="connsiteY5" fmla="*/ 1714500 h 1962150"/>
                  <a:gd name="connsiteX6" fmla="*/ 2411063 w 3111531"/>
                  <a:gd name="connsiteY6" fmla="*/ 1429893 h 1962150"/>
                  <a:gd name="connsiteX7" fmla="*/ 2761107 w 3111531"/>
                  <a:gd name="connsiteY7" fmla="*/ 1079849 h 1962150"/>
                  <a:gd name="connsiteX8" fmla="*/ 2074259 w 3111531"/>
                  <a:gd name="connsiteY8" fmla="*/ 392716 h 1962150"/>
                  <a:gd name="connsiteX9" fmla="*/ 1724025 w 3111531"/>
                  <a:gd name="connsiteY9" fmla="*/ 247650 h 1962150"/>
                  <a:gd name="connsiteX10" fmla="*/ 1387507 w 3111531"/>
                  <a:gd name="connsiteY10" fmla="*/ 379476 h 1962150"/>
                  <a:gd name="connsiteX11" fmla="*/ 1212342 w 3111531"/>
                  <a:gd name="connsiteY11" fmla="*/ 204311 h 1962150"/>
                  <a:gd name="connsiteX12" fmla="*/ 1724025 w 3111531"/>
                  <a:gd name="connsiteY12" fmla="*/ 0 h 1962150"/>
                  <a:gd name="connsiteX13" fmla="*/ 2249329 w 3111531"/>
                  <a:gd name="connsiteY13" fmla="*/ 217646 h 1962150"/>
                  <a:gd name="connsiteX14" fmla="*/ 3111532 w 3111531"/>
                  <a:gd name="connsiteY14" fmla="*/ 1079659 h 1962150"/>
                  <a:gd name="connsiteX15" fmla="*/ 2586133 w 3111531"/>
                  <a:gd name="connsiteY15" fmla="*/ 1605058 h 1962150"/>
                  <a:gd name="connsiteX16" fmla="*/ 1724025 w 3111531"/>
                  <a:gd name="connsiteY16" fmla="*/ 1962150 h 19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11531" h="1962150">
                    <a:moveTo>
                      <a:pt x="1724216" y="1962055"/>
                    </a:moveTo>
                    <a:cubicBezTo>
                      <a:pt x="1398556" y="1962055"/>
                      <a:pt x="1092422" y="1835277"/>
                      <a:pt x="862108" y="1604963"/>
                    </a:cubicBezTo>
                    <a:lnTo>
                      <a:pt x="0" y="742855"/>
                    </a:lnTo>
                    <a:lnTo>
                      <a:pt x="175165" y="567690"/>
                    </a:lnTo>
                    <a:lnTo>
                      <a:pt x="1037177" y="1429893"/>
                    </a:lnTo>
                    <a:cubicBezTo>
                      <a:pt x="1220724" y="1613440"/>
                      <a:pt x="1464659" y="1714500"/>
                      <a:pt x="1724120" y="1714500"/>
                    </a:cubicBezTo>
                    <a:cubicBezTo>
                      <a:pt x="1983581" y="1714500"/>
                      <a:pt x="2227612" y="1613440"/>
                      <a:pt x="2411063" y="1429893"/>
                    </a:cubicBezTo>
                    <a:lnTo>
                      <a:pt x="2761107" y="1079849"/>
                    </a:lnTo>
                    <a:lnTo>
                      <a:pt x="2074259" y="392716"/>
                    </a:lnTo>
                    <a:cubicBezTo>
                      <a:pt x="1980724" y="299180"/>
                      <a:pt x="1856327" y="247650"/>
                      <a:pt x="1724025" y="247650"/>
                    </a:cubicBezTo>
                    <a:cubicBezTo>
                      <a:pt x="1591723" y="247650"/>
                      <a:pt x="1479328" y="294323"/>
                      <a:pt x="1387507" y="379476"/>
                    </a:cubicBezTo>
                    <a:lnTo>
                      <a:pt x="1212342" y="204311"/>
                    </a:lnTo>
                    <a:cubicBezTo>
                      <a:pt x="1351026" y="72390"/>
                      <a:pt x="1532001" y="0"/>
                      <a:pt x="1724025" y="0"/>
                    </a:cubicBezTo>
                    <a:cubicBezTo>
                      <a:pt x="1916049" y="0"/>
                      <a:pt x="2109026" y="77248"/>
                      <a:pt x="2249329" y="217646"/>
                    </a:cubicBezTo>
                    <a:lnTo>
                      <a:pt x="3111532" y="1079659"/>
                    </a:lnTo>
                    <a:lnTo>
                      <a:pt x="2586133" y="1605058"/>
                    </a:lnTo>
                    <a:cubicBezTo>
                      <a:pt x="2355818" y="1835372"/>
                      <a:pt x="2049685" y="1962150"/>
                      <a:pt x="1724025" y="196215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el 12">
            <a:extLst>
              <a:ext uri="{FF2B5EF4-FFF2-40B4-BE49-F238E27FC236}">
                <a16:creationId xmlns:a16="http://schemas.microsoft.com/office/drawing/2014/main" id="{5893C563-63F3-383B-EC39-1B8EB0C62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04813"/>
            <a:ext cx="3886399" cy="588605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none" lIns="684000" tIns="72000" rIns="216000" bIns="72000" anchor="ctr">
            <a:spAutoFit/>
          </a:bodyPr>
          <a:lstStyle>
            <a:lvl1pPr>
              <a:defRPr b="1" cap="none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17" name="Tijdelijke aanduiding voor voettekst 16">
            <a:extLst>
              <a:ext uri="{FF2B5EF4-FFF2-40B4-BE49-F238E27FC236}">
                <a16:creationId xmlns:a16="http://schemas.microsoft.com/office/drawing/2014/main" id="{576AEDD6-19EA-9A5E-9B8B-D938C42E576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 Light"/>
                <a:ea typeface="+mn-ea"/>
                <a:cs typeface="Segoe UI Light" panose="020B0502040204020203" pitchFamily="34" charset="0"/>
              </a:rPr>
              <a:t>AFM</a:t>
            </a:r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CFA3C7B4-F5CD-EA39-4413-50FC7704B86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"/>
                <a:ea typeface="+mn-ea"/>
                <a:cs typeface="Segoe UI Light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srgbClr val="3E1B68"/>
              </a:solidFill>
              <a:effectLst/>
              <a:uLnTx/>
              <a:uFillTx/>
              <a:latin typeface="Calibri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260" name="Groep 259">
            <a:extLst>
              <a:ext uri="{FF2B5EF4-FFF2-40B4-BE49-F238E27FC236}">
                <a16:creationId xmlns:a16="http://schemas.microsoft.com/office/drawing/2014/main" id="{08CADACA-D26A-C14F-0D2A-5C30EC4FBB2E}"/>
              </a:ext>
            </a:extLst>
          </p:cNvPr>
          <p:cNvGrpSpPr/>
          <p:nvPr userDrawn="1"/>
        </p:nvGrpSpPr>
        <p:grpSpPr>
          <a:xfrm>
            <a:off x="5846" y="7033211"/>
            <a:ext cx="3727954" cy="1562071"/>
            <a:chOff x="5846" y="7033211"/>
            <a:chExt cx="3727954" cy="1562071"/>
          </a:xfrm>
        </p:grpSpPr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5B5FFBB6-9AAB-1D3B-CB26-39AAED51B4EB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44313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Voettekst en dia nummer aanpassen</a:t>
              </a:r>
            </a:p>
          </p:txBody>
        </p:sp>
        <p:sp>
          <p:nvSpPr>
            <p:cNvPr id="262" name="Ovaal 261">
              <a:extLst>
                <a:ext uri="{FF2B5EF4-FFF2-40B4-BE49-F238E27FC236}">
                  <a16:creationId xmlns:a16="http://schemas.microsoft.com/office/drawing/2014/main" id="{AC616C1D-A7D0-DE7B-EBFA-585E9816CCE9}"/>
                </a:ext>
              </a:extLst>
            </p:cNvPr>
            <p:cNvSpPr/>
            <p:nvPr userDrawn="1"/>
          </p:nvSpPr>
          <p:spPr>
            <a:xfrm>
              <a:off x="188424" y="7512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3711E527-97BE-8F5A-1AEB-4483B867A6D6}"/>
                </a:ext>
              </a:extLst>
            </p:cNvPr>
            <p:cNvSpPr/>
            <p:nvPr userDrawn="1"/>
          </p:nvSpPr>
          <p:spPr>
            <a:xfrm>
              <a:off x="472596" y="7512198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64" name="Ovaal 263">
              <a:extLst>
                <a:ext uri="{FF2B5EF4-FFF2-40B4-BE49-F238E27FC236}">
                  <a16:creationId xmlns:a16="http://schemas.microsoft.com/office/drawing/2014/main" id="{4F045BF6-3ACC-428F-BA95-A1C330E22C9B}"/>
                </a:ext>
              </a:extLst>
            </p:cNvPr>
            <p:cNvSpPr/>
            <p:nvPr userDrawn="1"/>
          </p:nvSpPr>
          <p:spPr>
            <a:xfrm>
              <a:off x="188424" y="794253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5" name="Rechthoek 264">
              <a:extLst>
                <a:ext uri="{FF2B5EF4-FFF2-40B4-BE49-F238E27FC236}">
                  <a16:creationId xmlns:a16="http://schemas.microsoft.com/office/drawing/2014/main" id="{D506D338-2128-A92A-4507-B13987DE1ACB}"/>
                </a:ext>
              </a:extLst>
            </p:cNvPr>
            <p:cNvSpPr/>
            <p:nvPr userDrawn="1"/>
          </p:nvSpPr>
          <p:spPr>
            <a:xfrm>
              <a:off x="472596" y="7942533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266" name="Groep 265">
              <a:extLst>
                <a:ext uri="{FF2B5EF4-FFF2-40B4-BE49-F238E27FC236}">
                  <a16:creationId xmlns:a16="http://schemas.microsoft.com/office/drawing/2014/main" id="{C75BABF0-4D8D-C065-FC44-D3B6A7F26E2A}"/>
                </a:ext>
              </a:extLst>
            </p:cNvPr>
            <p:cNvGrpSpPr/>
            <p:nvPr userDrawn="1"/>
          </p:nvGrpSpPr>
          <p:grpSpPr>
            <a:xfrm>
              <a:off x="2939884" y="7573498"/>
              <a:ext cx="681133" cy="750023"/>
              <a:chOff x="-910573" y="4987990"/>
              <a:chExt cx="681133" cy="750023"/>
            </a:xfrm>
          </p:grpSpPr>
          <p:grpSp>
            <p:nvGrpSpPr>
              <p:cNvPr id="267" name="Groep 266">
                <a:extLst>
                  <a:ext uri="{FF2B5EF4-FFF2-40B4-BE49-F238E27FC236}">
                    <a16:creationId xmlns:a16="http://schemas.microsoft.com/office/drawing/2014/main" id="{CA9586A0-5278-E583-6DF1-88E64B9C9155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69" name="Rechthoek met één afgeknipte en afgeronde hoek 47">
                  <a:extLst>
                    <a:ext uri="{FF2B5EF4-FFF2-40B4-BE49-F238E27FC236}">
                      <a16:creationId xmlns:a16="http://schemas.microsoft.com/office/drawing/2014/main" id="{4B7C2228-B508-C55B-69EC-89D9B3C36C91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0" name="Rechthoekige driehoek 269">
                  <a:extLst>
                    <a:ext uri="{FF2B5EF4-FFF2-40B4-BE49-F238E27FC236}">
                      <a16:creationId xmlns:a16="http://schemas.microsoft.com/office/drawing/2014/main" id="{2D6F3E41-7680-DEC9-D8C1-17BF03920147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1" name="Rechthoek 270">
                  <a:extLst>
                    <a:ext uri="{FF2B5EF4-FFF2-40B4-BE49-F238E27FC236}">
                      <a16:creationId xmlns:a16="http://schemas.microsoft.com/office/drawing/2014/main" id="{DC3A624D-8DA3-7C55-2897-AEBABB79E8BD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2" name="Rechthoek 271">
                  <a:extLst>
                    <a:ext uri="{FF2B5EF4-FFF2-40B4-BE49-F238E27FC236}">
                      <a16:creationId xmlns:a16="http://schemas.microsoft.com/office/drawing/2014/main" id="{6B22384B-84D1-A01D-D8D9-C533EBE0C7E2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8" name="Rechthoek 267">
                <a:extLst>
                  <a:ext uri="{FF2B5EF4-FFF2-40B4-BE49-F238E27FC236}">
                    <a16:creationId xmlns:a16="http://schemas.microsoft.com/office/drawing/2014/main" id="{465B61CA-9D33-2BFF-0547-544AD2BBB807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3" name="INSTRUCTIE">
            <a:extLst>
              <a:ext uri="{FF2B5EF4-FFF2-40B4-BE49-F238E27FC236}">
                <a16:creationId xmlns:a16="http://schemas.microsoft.com/office/drawing/2014/main" id="{9D132C5F-DFAE-D577-B97A-AD3414CB8615}"/>
              </a:ext>
            </a:extLst>
          </p:cNvPr>
          <p:cNvGrpSpPr/>
          <p:nvPr userDrawn="1"/>
        </p:nvGrpSpPr>
        <p:grpSpPr>
          <a:xfrm>
            <a:off x="-3786437" y="2000136"/>
            <a:ext cx="3693386" cy="5359349"/>
            <a:chOff x="-3786437" y="0"/>
            <a:chExt cx="3693386" cy="535934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0D07995F-AAEB-2483-D32A-74412B397C76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14682BD5-71CF-EF45-5AAD-2D44CB9237BD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B215FC0-6B7E-036B-4230-2CC6CD6D1586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E1B68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EC1A5D3-7CD0-F3E1-48E5-A55A0F5E1014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A4BEA5B2-EA04-E5C9-7FF1-F11285714D1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‘Home’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5DFFC783-F475-C880-58AD-5A0CC3CACBB7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D3C7EF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47F66230-E9D8-8E4B-38BF-59FC2FA16D78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C4BFF67-BA03-CDE9-06D6-1ABE8DB6D2AA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E1B68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 #2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54F008D9-36A4-ADC4-F23E-324C7318819F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BC592F88-3F09-089E-43CB-AF10EDF4BBE2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E1B68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6AF86FB1-B81E-F1EC-BBBE-F953132E973E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1C3646B-84E5-CF25-0E52-1B946B0C864E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E1B68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 #1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A06F2465-B5AA-048A-DAAD-932FB1A50B23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4B9308FD-852B-DC61-9B36-BBB74E94C75D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E1B68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BB36C07B-85DD-DBE6-B897-D8CD47295FD3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C8A44FF8-2ACF-F556-1FE8-8359F1B736B9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E1B68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D42C78F4-A246-CF9B-872F-6CCD7625E8DA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784B943E-327F-79AC-3E94-B8893FFE8E11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E1B68"/>
                </a:buClr>
                <a:buSzTx/>
                <a:buFontTx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 Light"/>
                  <a:ea typeface="+mn-ea"/>
                  <a:cs typeface="Calibri" panose="020F0502020204030204" pitchFamily="34" charset="0"/>
                </a:rPr>
                <a:t>Bronvermelding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F23ACAF3-6DED-FC01-93D0-E71CA2E1DBD9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BC4C5643-6AA5-E481-69E7-BDAD4AD73457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E1B68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 #2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D78150BE-15AD-536E-8538-16C01E88EAC7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39" name="ICOON_info">
              <a:extLst>
                <a:ext uri="{FF2B5EF4-FFF2-40B4-BE49-F238E27FC236}">
                  <a16:creationId xmlns:a16="http://schemas.microsoft.com/office/drawing/2014/main" id="{E88571E2-ED84-90C9-BED6-AE7C6A9F24E4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52ED2532-F7FE-1B82-9C38-43CBE119745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E4696F8C-2C7A-AD5E-6785-F0634CBC8D1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VOORBEELD">
              <a:extLst>
                <a:ext uri="{FF2B5EF4-FFF2-40B4-BE49-F238E27FC236}">
                  <a16:creationId xmlns:a16="http://schemas.microsoft.com/office/drawing/2014/main" id="{5FC4CDBB-0DA6-2E91-7021-3CEFD8CF553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E9F255A3-1DE5-FAF3-2310-941BB7480D8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5C5A00C5-165D-F263-F99F-2E6C0877CE9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FB148A3B-13FA-3540-4ED3-4E814D9C582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98D7527E-16D4-D818-75EC-13AA3ADD9EA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3DB4EA66-D6BF-EDC4-4866-11B8433934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1FD4C22E-232E-3F2C-9146-BE1714E0B2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7393CB63-EB42-598E-F45C-E131E79548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F078BAAE-1271-DD50-C71C-C8FF1178E7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CEB9B868-340E-870C-A483-E7360B866B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9EDC02BA-55EA-62FF-5326-2D36CC857D3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443A4EB9-BF0E-20EE-6D43-A73CDCC9B99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B613A4AA-D1F4-9D1D-9FBA-9D8FEC847C2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D6A2CFD1-00EF-6B55-C820-89C31802AA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DEBF4A5F-5FA2-63D1-A1DF-7E65CBF72B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419F9492-727D-8508-8F94-B88E18D77B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C3954173-0603-96D1-C6E5-A6FDD43B6D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384C9BC2-89BB-7D03-D5B7-FA9FB42BC2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74C8FE5B-57E2-87CB-BE94-DD21F3B01D3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D170997A-61C4-D987-FF24-E84B0A54B5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2" name="Rechte verbindingslijn 51">
                <a:extLst>
                  <a:ext uri="{FF2B5EF4-FFF2-40B4-BE49-F238E27FC236}">
                    <a16:creationId xmlns:a16="http://schemas.microsoft.com/office/drawing/2014/main" id="{2D77BF24-AF8F-CB25-C6A9-D98234F5ED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8B3FA8A6-EEB4-65A1-2164-CD0389B9A8A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2FA55ECF-F293-21FB-A2FB-E7A44DAE998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55" name="Groep 54">
                <a:extLst>
                  <a:ext uri="{FF2B5EF4-FFF2-40B4-BE49-F238E27FC236}">
                    <a16:creationId xmlns:a16="http://schemas.microsoft.com/office/drawing/2014/main" id="{4B4420EB-5495-A704-4046-0DD99470552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73DCA40C-75B9-B69D-D4AD-5A70973746F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12FB786A-88E4-A4C4-AEBE-CC234E20E06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9F27F7E0-5003-97D1-6C20-AB75CACE52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BAC060A8-9A6E-93BF-B9D5-240D82208D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3D2992D7-A47A-DED9-F328-E3E1311DAC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ED7DDEF9-EBD2-3384-1599-E32E8B1D50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7FDF9D04-E196-E621-1310-44ACE8A733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BE169EF7-4AE2-2833-6A79-EFADF0990A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F5C3A9BC-F349-E0F9-6629-70E3AC1A0A3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BC11B825-7EE6-50E5-A76E-B74E18D9796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BA3B7A67-6C33-D58E-EB44-058EE258103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C03052F1-8ABD-0656-00C9-F02B83C4B3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DC8600BD-68BB-9925-2FEE-30FD796D60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E89917BE-914B-4D2B-3D8F-8FB6025C94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567DBAAD-51F9-DE09-D315-9009DC7595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FBFDFA0E-23FD-5849-B849-23586D665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9" name="Pijl: rechts 58">
                  <a:extLst>
                    <a:ext uri="{FF2B5EF4-FFF2-40B4-BE49-F238E27FC236}">
                      <a16:creationId xmlns:a16="http://schemas.microsoft.com/office/drawing/2014/main" id="{3F3DA6C2-BD57-7BB2-38F8-1186FC612D1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0EB24A14-0050-543C-B0F2-B21A8E2B3DEC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42" name="Inspireren">
                <a:extLst>
                  <a:ext uri="{FF2B5EF4-FFF2-40B4-BE49-F238E27FC236}">
                    <a16:creationId xmlns:a16="http://schemas.microsoft.com/office/drawing/2014/main" id="{EA498FA0-7810-D270-C35E-A1EEE56548E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4" name="Freeform 12">
                  <a:extLst>
                    <a:ext uri="{FF2B5EF4-FFF2-40B4-BE49-F238E27FC236}">
                      <a16:creationId xmlns:a16="http://schemas.microsoft.com/office/drawing/2014/main" id="{3D1BBBDA-6DC1-1046-AD34-9FCBCE13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id="{BB50C5C0-487F-1B1E-3199-063C7D67D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id="{FF1A9A4C-E8BB-A252-3008-AFB343965E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1547508F-12FD-5192-40DD-B8F72EAFEE0D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C5F982-8CE4-CADD-15E6-6C645126F022}"/>
              </a:ext>
            </a:extLst>
          </p:cNvPr>
          <p:cNvGrpSpPr/>
          <p:nvPr userDrawn="1"/>
        </p:nvGrpSpPr>
        <p:grpSpPr>
          <a:xfrm>
            <a:off x="-3786437" y="1493"/>
            <a:ext cx="3693386" cy="1818520"/>
            <a:chOff x="-3786437" y="1493"/>
            <a:chExt cx="3693386" cy="1818520"/>
          </a:xfrm>
        </p:grpSpPr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9F983035-71A0-41F1-6CFE-CFA80E9FF8E7}"/>
                </a:ext>
              </a:extLst>
            </p:cNvPr>
            <p:cNvSpPr/>
            <p:nvPr userDrawn="1"/>
          </p:nvSpPr>
          <p:spPr>
            <a:xfrm>
              <a:off x="-3786165" y="1493"/>
              <a:ext cx="3593091" cy="181852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Titel wijzigen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F7B6D497-DBC5-800B-54D9-5CF2D9FE9FED}"/>
                </a:ext>
              </a:extLst>
            </p:cNvPr>
            <p:cNvSpPr/>
            <p:nvPr userDrawn="1"/>
          </p:nvSpPr>
          <p:spPr>
            <a:xfrm>
              <a:off x="-3604184" y="464395"/>
              <a:ext cx="3293547" cy="39645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LET OP: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maximaal één regel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voor een titel op deze pagina!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2CED8196-81DB-802B-0905-497B5C74E6A2}"/>
                </a:ext>
              </a:extLst>
            </p:cNvPr>
            <p:cNvSpPr/>
            <p:nvPr userDrawn="1"/>
          </p:nvSpPr>
          <p:spPr>
            <a:xfrm>
              <a:off x="-3786437" y="981075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936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TIP: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kernwoorden die de inhoud van de dia bondig samenvatten.</a:t>
              </a:r>
              <a:endParaRPr kumimoji="0" lang="nl-NL" sz="1200" b="1" i="0" u="none" strike="noStrike" kern="1200" cap="all" spc="0" normalizeH="0" baseline="0" noProof="0">
                <a:ln>
                  <a:noFill/>
                </a:ln>
                <a:solidFill>
                  <a:srgbClr val="211F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70" name="ICOON_info">
              <a:extLst>
                <a:ext uri="{FF2B5EF4-FFF2-40B4-BE49-F238E27FC236}">
                  <a16:creationId xmlns:a16="http://schemas.microsoft.com/office/drawing/2014/main" id="{60AE8127-3FC7-E197-75AA-538964F21379}"/>
                </a:ext>
              </a:extLst>
            </p:cNvPr>
            <p:cNvGrpSpPr/>
            <p:nvPr userDrawn="1"/>
          </p:nvGrpSpPr>
          <p:grpSpPr>
            <a:xfrm>
              <a:off x="-376736" y="849912"/>
              <a:ext cx="283685" cy="283685"/>
              <a:chOff x="-510741" y="5913713"/>
              <a:chExt cx="267555" cy="267555"/>
            </a:xfrm>
          </p:grpSpPr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6D1B721B-D711-462C-DFE1-D3C1A5C0F16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Graphic 163" descr="Informatie">
                <a:extLst>
                  <a:ext uri="{FF2B5EF4-FFF2-40B4-BE49-F238E27FC236}">
                    <a16:creationId xmlns:a16="http://schemas.microsoft.com/office/drawing/2014/main" id="{15A4C14E-0920-F431-9183-C774BB09359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1" name="Groep 170">
              <a:extLst>
                <a:ext uri="{FF2B5EF4-FFF2-40B4-BE49-F238E27FC236}">
                  <a16:creationId xmlns:a16="http://schemas.microsoft.com/office/drawing/2014/main" id="{7081F800-B944-EF06-6DC8-D2F093213C7D}"/>
                </a:ext>
              </a:extLst>
            </p:cNvPr>
            <p:cNvGrpSpPr/>
            <p:nvPr userDrawn="1"/>
          </p:nvGrpSpPr>
          <p:grpSpPr>
            <a:xfrm>
              <a:off x="-938434" y="1127277"/>
              <a:ext cx="627798" cy="576693"/>
              <a:chOff x="-1753862" y="6112775"/>
              <a:chExt cx="759635" cy="697798"/>
            </a:xfrm>
          </p:grpSpPr>
          <p:grpSp>
            <p:nvGrpSpPr>
              <p:cNvPr id="172" name="Inspireren">
                <a:extLst>
                  <a:ext uri="{FF2B5EF4-FFF2-40B4-BE49-F238E27FC236}">
                    <a16:creationId xmlns:a16="http://schemas.microsoft.com/office/drawing/2014/main" id="{37979840-1D92-5E88-9DDE-C2E425972BA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4" name="Freeform 12">
                  <a:extLst>
                    <a:ext uri="{FF2B5EF4-FFF2-40B4-BE49-F238E27FC236}">
                      <a16:creationId xmlns:a16="http://schemas.microsoft.com/office/drawing/2014/main" id="{098B22E6-3634-C674-B92B-3291DD1D2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 13">
                  <a:extLst>
                    <a:ext uri="{FF2B5EF4-FFF2-40B4-BE49-F238E27FC236}">
                      <a16:creationId xmlns:a16="http://schemas.microsoft.com/office/drawing/2014/main" id="{455D3880-9069-263F-FAE7-779F3E647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14">
                  <a:extLst>
                    <a:ext uri="{FF2B5EF4-FFF2-40B4-BE49-F238E27FC236}">
                      <a16:creationId xmlns:a16="http://schemas.microsoft.com/office/drawing/2014/main" id="{A0EA9F4B-0B35-A4C1-CD6F-1C54EA5EE2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3" name="Tekstvak 172">
                <a:extLst>
                  <a:ext uri="{FF2B5EF4-FFF2-40B4-BE49-F238E27FC236}">
                    <a16:creationId xmlns:a16="http://schemas.microsoft.com/office/drawing/2014/main" id="{3E4D1426-0873-AEB3-65DF-C2570B81209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2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6556BAFE-7933-08F9-A022-CA949CFEC7E2}"/>
              </a:ext>
            </a:extLst>
          </p:cNvPr>
          <p:cNvSpPr/>
          <p:nvPr userDrawn="1"/>
        </p:nvSpPr>
        <p:spPr>
          <a:xfrm rot="5400000">
            <a:off x="-3353911" y="3345314"/>
            <a:ext cx="6858004" cy="167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40007388-D722-922B-D05D-CE6710849C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8778" y="-283369"/>
            <a:ext cx="12033223" cy="7141369"/>
          </a:xfrm>
          <a:custGeom>
            <a:avLst/>
            <a:gdLst>
              <a:gd name="connsiteX0" fmla="*/ 11394524 w 12033223"/>
              <a:gd name="connsiteY0" fmla="*/ 0 h 7141369"/>
              <a:gd name="connsiteX1" fmla="*/ 11951197 w 12033223"/>
              <a:gd name="connsiteY1" fmla="*/ 0 h 7141369"/>
              <a:gd name="connsiteX2" fmla="*/ 12033223 w 12033223"/>
              <a:gd name="connsiteY2" fmla="*/ 82026 h 7141369"/>
              <a:gd name="connsiteX3" fmla="*/ 12033223 w 12033223"/>
              <a:gd name="connsiteY3" fmla="*/ 149612 h 7141369"/>
              <a:gd name="connsiteX4" fmla="*/ 12033223 w 12033223"/>
              <a:gd name="connsiteY4" fmla="*/ 283369 h 7141369"/>
              <a:gd name="connsiteX5" fmla="*/ 12033223 w 12033223"/>
              <a:gd name="connsiteY5" fmla="*/ 395627 h 7141369"/>
              <a:gd name="connsiteX6" fmla="*/ 12033223 w 12033223"/>
              <a:gd name="connsiteY6" fmla="*/ 806004 h 7141369"/>
              <a:gd name="connsiteX7" fmla="*/ 12033223 w 12033223"/>
              <a:gd name="connsiteY7" fmla="*/ 7141369 h 7141369"/>
              <a:gd name="connsiteX8" fmla="*/ 0 w 12033223"/>
              <a:gd name="connsiteY8" fmla="*/ 7141369 h 7141369"/>
              <a:gd name="connsiteX9" fmla="*/ 0 w 12033223"/>
              <a:gd name="connsiteY9" fmla="*/ 283369 h 7141369"/>
              <a:gd name="connsiteX10" fmla="*/ 11312498 w 12033223"/>
              <a:gd name="connsiteY10" fmla="*/ 283369 h 7141369"/>
              <a:gd name="connsiteX11" fmla="*/ 11312498 w 12033223"/>
              <a:gd name="connsiteY11" fmla="*/ 149612 h 7141369"/>
              <a:gd name="connsiteX12" fmla="*/ 11312498 w 12033223"/>
              <a:gd name="connsiteY12" fmla="*/ 82026 h 7141369"/>
              <a:gd name="connsiteX13" fmla="*/ 11394524 w 12033223"/>
              <a:gd name="connsiteY13" fmla="*/ 0 h 714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33223" h="7141369">
                <a:moveTo>
                  <a:pt x="11394524" y="0"/>
                </a:moveTo>
                <a:lnTo>
                  <a:pt x="11951197" y="0"/>
                </a:lnTo>
                <a:cubicBezTo>
                  <a:pt x="11996499" y="0"/>
                  <a:pt x="12033223" y="36724"/>
                  <a:pt x="12033223" y="82026"/>
                </a:cubicBezTo>
                <a:lnTo>
                  <a:pt x="12033223" y="149612"/>
                </a:lnTo>
                <a:lnTo>
                  <a:pt x="12033223" y="283369"/>
                </a:lnTo>
                <a:lnTo>
                  <a:pt x="12033223" y="395627"/>
                </a:lnTo>
                <a:lnTo>
                  <a:pt x="12033223" y="806004"/>
                </a:lnTo>
                <a:lnTo>
                  <a:pt x="12033223" y="7141369"/>
                </a:lnTo>
                <a:lnTo>
                  <a:pt x="0" y="7141369"/>
                </a:lnTo>
                <a:lnTo>
                  <a:pt x="0" y="283369"/>
                </a:lnTo>
                <a:lnTo>
                  <a:pt x="11312498" y="283369"/>
                </a:lnTo>
                <a:lnTo>
                  <a:pt x="11312498" y="149612"/>
                </a:lnTo>
                <a:lnTo>
                  <a:pt x="11312498" y="82026"/>
                </a:lnTo>
                <a:cubicBezTo>
                  <a:pt x="11312498" y="36724"/>
                  <a:pt x="11349222" y="0"/>
                  <a:pt x="113945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 rIns="828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dit kader, ga naar ‘Home’, klik op ‘</a:t>
            </a:r>
            <a:r>
              <a:rPr lang="nl-NL" err="1"/>
              <a:t>Lytho</a:t>
            </a:r>
            <a:r>
              <a:rPr lang="nl-NL"/>
              <a:t> Assets’, selecteer een afbeelding en klik op ‘Invoegen’.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522BCD9-44B7-4FDA-8E9F-59CF2FC447F1}"/>
              </a:ext>
            </a:extLst>
          </p:cNvPr>
          <p:cNvSpPr/>
          <p:nvPr userDrawn="1"/>
        </p:nvSpPr>
        <p:spPr>
          <a:xfrm>
            <a:off x="0" y="-425941"/>
            <a:ext cx="98924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Afbeelding</a:t>
            </a:r>
          </a:p>
        </p:txBody>
      </p:sp>
      <p:sp>
        <p:nvSpPr>
          <p:cNvPr id="9" name="Titel 12">
            <a:extLst>
              <a:ext uri="{FF2B5EF4-FFF2-40B4-BE49-F238E27FC236}">
                <a16:creationId xmlns:a16="http://schemas.microsoft.com/office/drawing/2014/main" id="{AAD9ED59-F4AE-A2AF-363C-194837664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04813"/>
            <a:ext cx="3886399" cy="588605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none" lIns="684000" tIns="72000" rIns="216000" bIns="72000" anchor="ctr">
            <a:spAutoFit/>
          </a:bodyPr>
          <a:lstStyle>
            <a:lvl1pPr>
              <a:defRPr b="1" cap="none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grpSp>
        <p:nvGrpSpPr>
          <p:cNvPr id="78" name="Groep 77">
            <a:extLst>
              <a:ext uri="{FF2B5EF4-FFF2-40B4-BE49-F238E27FC236}">
                <a16:creationId xmlns:a16="http://schemas.microsoft.com/office/drawing/2014/main" id="{87A8DC0D-2140-3984-AFB8-50BF66078793}"/>
              </a:ext>
            </a:extLst>
          </p:cNvPr>
          <p:cNvGrpSpPr/>
          <p:nvPr userDrawn="1"/>
        </p:nvGrpSpPr>
        <p:grpSpPr>
          <a:xfrm>
            <a:off x="-3786437" y="1493"/>
            <a:ext cx="3693386" cy="1818520"/>
            <a:chOff x="-3786437" y="1493"/>
            <a:chExt cx="3693386" cy="1818520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37C326A5-3A37-8413-2CB0-6D35EB15A593}"/>
                </a:ext>
              </a:extLst>
            </p:cNvPr>
            <p:cNvSpPr/>
            <p:nvPr userDrawn="1"/>
          </p:nvSpPr>
          <p:spPr>
            <a:xfrm>
              <a:off x="-3786165" y="1493"/>
              <a:ext cx="3593091" cy="181852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Titel wijzigen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3E9E2148-488C-8DA2-93CE-EE112DB0E00F}"/>
                </a:ext>
              </a:extLst>
            </p:cNvPr>
            <p:cNvSpPr/>
            <p:nvPr userDrawn="1"/>
          </p:nvSpPr>
          <p:spPr>
            <a:xfrm>
              <a:off x="-3604184" y="464395"/>
              <a:ext cx="3293547" cy="39645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LET OP: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maximaal één regel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voor een titel op deze pagina!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995A6284-1445-3E38-8482-4D5B804AD523}"/>
                </a:ext>
              </a:extLst>
            </p:cNvPr>
            <p:cNvSpPr/>
            <p:nvPr userDrawn="1"/>
          </p:nvSpPr>
          <p:spPr>
            <a:xfrm>
              <a:off x="-3786437" y="981075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936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TIP: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kernwoorden die de inhoud van de dia bondig samenvatten.</a:t>
              </a:r>
              <a:endParaRPr kumimoji="0" lang="nl-NL" sz="1200" b="1" i="0" u="none" strike="noStrike" kern="1200" cap="all" spc="0" normalizeH="0" baseline="0" noProof="0">
                <a:ln>
                  <a:noFill/>
                </a:ln>
                <a:solidFill>
                  <a:srgbClr val="211F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82" name="ICOON_info">
              <a:extLst>
                <a:ext uri="{FF2B5EF4-FFF2-40B4-BE49-F238E27FC236}">
                  <a16:creationId xmlns:a16="http://schemas.microsoft.com/office/drawing/2014/main" id="{28C2F57B-0E6E-C8A2-E01C-65B9B926486B}"/>
                </a:ext>
              </a:extLst>
            </p:cNvPr>
            <p:cNvGrpSpPr/>
            <p:nvPr userDrawn="1"/>
          </p:nvGrpSpPr>
          <p:grpSpPr>
            <a:xfrm>
              <a:off x="-376736" y="849912"/>
              <a:ext cx="283685" cy="283685"/>
              <a:chOff x="-510741" y="5913713"/>
              <a:chExt cx="267555" cy="267555"/>
            </a:xfrm>
          </p:grpSpPr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CDB533AE-0521-3CB8-8440-E73AC17E68E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Graphic 163" descr="Informatie">
                <a:extLst>
                  <a:ext uri="{FF2B5EF4-FFF2-40B4-BE49-F238E27FC236}">
                    <a16:creationId xmlns:a16="http://schemas.microsoft.com/office/drawing/2014/main" id="{B2124EA7-D56A-0A78-9C49-4239297F2AA5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835E8FD0-9727-437D-5BC5-07B8A40B2BC9}"/>
                </a:ext>
              </a:extLst>
            </p:cNvPr>
            <p:cNvGrpSpPr/>
            <p:nvPr userDrawn="1"/>
          </p:nvGrpSpPr>
          <p:grpSpPr>
            <a:xfrm>
              <a:off x="-938434" y="1127277"/>
              <a:ext cx="627798" cy="576693"/>
              <a:chOff x="-1753862" y="6112775"/>
              <a:chExt cx="759635" cy="697798"/>
            </a:xfrm>
          </p:grpSpPr>
          <p:grpSp>
            <p:nvGrpSpPr>
              <p:cNvPr id="84" name="Inspireren">
                <a:extLst>
                  <a:ext uri="{FF2B5EF4-FFF2-40B4-BE49-F238E27FC236}">
                    <a16:creationId xmlns:a16="http://schemas.microsoft.com/office/drawing/2014/main" id="{7B694090-1B8C-8552-7F9D-4F3685D005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86" name="Freeform 12">
                  <a:extLst>
                    <a:ext uri="{FF2B5EF4-FFF2-40B4-BE49-F238E27FC236}">
                      <a16:creationId xmlns:a16="http://schemas.microsoft.com/office/drawing/2014/main" id="{39C869FF-4B63-7845-85B0-11CA85F24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13">
                  <a:extLst>
                    <a:ext uri="{FF2B5EF4-FFF2-40B4-BE49-F238E27FC236}">
                      <a16:creationId xmlns:a16="http://schemas.microsoft.com/office/drawing/2014/main" id="{788B95ED-A2BC-8C90-C017-D45A7A829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14">
                  <a:extLst>
                    <a:ext uri="{FF2B5EF4-FFF2-40B4-BE49-F238E27FC236}">
                      <a16:creationId xmlns:a16="http://schemas.microsoft.com/office/drawing/2014/main" id="{246F5CE1-193D-A972-F3CA-BE0519EF0B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C3F9D76-819B-755F-B479-B2CA7ADD2A4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07" name="Groep 106">
            <a:extLst>
              <a:ext uri="{FF2B5EF4-FFF2-40B4-BE49-F238E27FC236}">
                <a16:creationId xmlns:a16="http://schemas.microsoft.com/office/drawing/2014/main" id="{8DCA7E29-01B1-6C22-33E0-F3EA823A1505}"/>
              </a:ext>
            </a:extLst>
          </p:cNvPr>
          <p:cNvGrpSpPr/>
          <p:nvPr userDrawn="1"/>
        </p:nvGrpSpPr>
        <p:grpSpPr>
          <a:xfrm>
            <a:off x="12377595" y="6208988"/>
            <a:ext cx="3693386" cy="2919288"/>
            <a:chOff x="12377595" y="6032418"/>
            <a:chExt cx="3693386" cy="2919288"/>
          </a:xfrm>
        </p:grpSpPr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DB4D8562-DAF6-A0CF-7A09-8B277F10E5C6}"/>
                </a:ext>
              </a:extLst>
            </p:cNvPr>
            <p:cNvSpPr/>
            <p:nvPr userDrawn="1"/>
          </p:nvSpPr>
          <p:spPr>
            <a:xfrm>
              <a:off x="12377595" y="6032418"/>
              <a:ext cx="3593091" cy="20865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Alternatieve tekst toevoegen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C153B68-1C26-8B84-D6FD-5734BFE202F1}"/>
                </a:ext>
              </a:extLst>
            </p:cNvPr>
            <p:cNvSpPr/>
            <p:nvPr userDrawn="1"/>
          </p:nvSpPr>
          <p:spPr>
            <a:xfrm>
              <a:off x="12560173" y="64743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73E48D0C-B025-6D2F-34F0-05226751C940}"/>
                </a:ext>
              </a:extLst>
            </p:cNvPr>
            <p:cNvSpPr/>
            <p:nvPr userDrawn="1"/>
          </p:nvSpPr>
          <p:spPr>
            <a:xfrm>
              <a:off x="12844345" y="6474308"/>
              <a:ext cx="2962706" cy="14330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Klik met de rechtermuisknop op de afbeelding.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94C8A436-E2F8-5D18-020E-0F30B9A8E964}"/>
                </a:ext>
              </a:extLst>
            </p:cNvPr>
            <p:cNvSpPr/>
            <p:nvPr userDrawn="1"/>
          </p:nvSpPr>
          <p:spPr>
            <a:xfrm>
              <a:off x="12560173" y="67915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E3D5B023-2FBF-2435-60E2-C5A212975833}"/>
                </a:ext>
              </a:extLst>
            </p:cNvPr>
            <p:cNvSpPr/>
            <p:nvPr userDrawn="1"/>
          </p:nvSpPr>
          <p:spPr>
            <a:xfrm>
              <a:off x="12844345" y="6791529"/>
              <a:ext cx="2962706" cy="14330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Selecteer </a:t>
              </a:r>
              <a:r>
                <a:rPr kumimoji="0" lang="nl-NL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‘Alternatieve tekst weergeven’.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A4F2D713-48D7-3FA6-59DD-5508957A1B4B}"/>
                </a:ext>
              </a:extLst>
            </p:cNvPr>
            <p:cNvSpPr/>
            <p:nvPr userDrawn="1"/>
          </p:nvSpPr>
          <p:spPr>
            <a:xfrm>
              <a:off x="12560173" y="711969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9E787A5C-FFD0-AFED-AB17-D7DA4545874D}"/>
                </a:ext>
              </a:extLst>
            </p:cNvPr>
            <p:cNvSpPr/>
            <p:nvPr userDrawn="1"/>
          </p:nvSpPr>
          <p:spPr>
            <a:xfrm>
              <a:off x="12844345" y="7119695"/>
              <a:ext cx="2962706" cy="2954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Vul een beschrijvende tekst in die de inhoud van de afbeelding duidelijk maakt.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2A02FBFF-BAF7-B60D-A2A2-0007BD5C3682}"/>
                </a:ext>
              </a:extLst>
            </p:cNvPr>
            <p:cNvSpPr/>
            <p:nvPr userDrawn="1"/>
          </p:nvSpPr>
          <p:spPr>
            <a:xfrm>
              <a:off x="12560173" y="76135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78E5E29A-1578-ADDC-DB86-49D53342037B}"/>
                </a:ext>
              </a:extLst>
            </p:cNvPr>
            <p:cNvSpPr/>
            <p:nvPr userDrawn="1"/>
          </p:nvSpPr>
          <p:spPr>
            <a:xfrm>
              <a:off x="12844345" y="7613568"/>
              <a:ext cx="2962706" cy="2954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Als de afbeelding puur decoratief is, vink </a:t>
              </a:r>
              <a:r>
                <a:rPr kumimoji="0" lang="nl-NL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‘Markeren als decoratief’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aan.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D81AAED9-5EED-9509-293F-41B1FAB59D09}"/>
                </a:ext>
              </a:extLst>
            </p:cNvPr>
            <p:cNvGrpSpPr/>
            <p:nvPr userDrawn="1"/>
          </p:nvGrpSpPr>
          <p:grpSpPr>
            <a:xfrm>
              <a:off x="12377595" y="7992010"/>
              <a:ext cx="3693386" cy="959696"/>
              <a:chOff x="12377595" y="8296882"/>
              <a:chExt cx="3693386" cy="959696"/>
            </a:xfrm>
          </p:grpSpPr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8D7E74B-3451-5E84-9348-D8AA4205AF4E}"/>
                  </a:ext>
                </a:extLst>
              </p:cNvPr>
              <p:cNvSpPr/>
              <p:nvPr userDrawn="1"/>
            </p:nvSpPr>
            <p:spPr>
              <a:xfrm>
                <a:off x="12377595" y="8428578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1" i="0" u="none" strike="noStrike" kern="1200" cap="all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Waarom is dit belangrijk?</a:t>
                </a:r>
                <a:br>
                  <a:rPr kumimoji="0" lang="nl-NL" sz="1200" b="1" i="0" u="none" strike="noStrike" kern="1200" cap="all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Digitale toegankelijkheid zorgt ervoor dat iedereen, inclusief mensen met een beperking, toegang heeft tot informatie.</a:t>
                </a:r>
                <a:endPara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19" name="ICOON_info">
                <a:extLst>
                  <a:ext uri="{FF2B5EF4-FFF2-40B4-BE49-F238E27FC236}">
                    <a16:creationId xmlns:a16="http://schemas.microsoft.com/office/drawing/2014/main" id="{35E14893-48CB-57C6-8264-CF33F6272914}"/>
                  </a:ext>
                </a:extLst>
              </p:cNvPr>
              <p:cNvGrpSpPr/>
              <p:nvPr userDrawn="1"/>
            </p:nvGrpSpPr>
            <p:grpSpPr>
              <a:xfrm>
                <a:off x="15787296" y="8296882"/>
                <a:ext cx="283685" cy="283685"/>
                <a:chOff x="-510741" y="5913713"/>
                <a:chExt cx="267555" cy="267555"/>
              </a:xfrm>
            </p:grpSpPr>
            <p:sp>
              <p:nvSpPr>
                <p:cNvPr id="120" name="Ovaal 119">
                  <a:extLst>
                    <a:ext uri="{FF2B5EF4-FFF2-40B4-BE49-F238E27FC236}">
                      <a16:creationId xmlns:a16="http://schemas.microsoft.com/office/drawing/2014/main" id="{27EB0460-0844-5313-C0F2-987D89D08D20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all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1" name="Graphic 163" descr="Informatie">
                  <a:extLst>
                    <a:ext uri="{FF2B5EF4-FFF2-40B4-BE49-F238E27FC236}">
                      <a16:creationId xmlns:a16="http://schemas.microsoft.com/office/drawing/2014/main" id="{A5CF5937-2A31-F00B-A33F-DC0D2D362F24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30" name="Groep 129">
            <a:extLst>
              <a:ext uri="{FF2B5EF4-FFF2-40B4-BE49-F238E27FC236}">
                <a16:creationId xmlns:a16="http://schemas.microsoft.com/office/drawing/2014/main" id="{EB940F80-F121-92AD-6D8E-6E8326FF371C}"/>
              </a:ext>
            </a:extLst>
          </p:cNvPr>
          <p:cNvGrpSpPr/>
          <p:nvPr userDrawn="1"/>
        </p:nvGrpSpPr>
        <p:grpSpPr>
          <a:xfrm>
            <a:off x="12377595" y="0"/>
            <a:ext cx="3693114" cy="6035521"/>
            <a:chOff x="12377595" y="0"/>
            <a:chExt cx="3693114" cy="6035521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EEADE684-7E48-5C23-C147-08985DE795D1}"/>
                </a:ext>
              </a:extLst>
            </p:cNvPr>
            <p:cNvSpPr/>
            <p:nvPr userDrawn="1"/>
          </p:nvSpPr>
          <p:spPr>
            <a:xfrm>
              <a:off x="1237759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3E1B6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3F86BEEC-105B-E725-F1BF-B7E50FCBECD0}"/>
                </a:ext>
              </a:extLst>
            </p:cNvPr>
            <p:cNvSpPr/>
            <p:nvPr userDrawn="1"/>
          </p:nvSpPr>
          <p:spPr>
            <a:xfrm>
              <a:off x="12560173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7FB6012-CDEE-5893-CF4E-99538011B501}"/>
                </a:ext>
              </a:extLst>
            </p:cNvPr>
            <p:cNvSpPr/>
            <p:nvPr userDrawn="1"/>
          </p:nvSpPr>
          <p:spPr>
            <a:xfrm>
              <a:off x="1284434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‘Home'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nl-NL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Lytho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Assets’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2E821F2D-C281-499D-E755-9E29D76DD980}"/>
                </a:ext>
              </a:extLst>
            </p:cNvPr>
            <p:cNvSpPr/>
            <p:nvPr userDrawn="1"/>
          </p:nvSpPr>
          <p:spPr>
            <a:xfrm>
              <a:off x="12560173" y="234515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2079860-ADED-51A1-3148-9F11EBF24023}"/>
                </a:ext>
              </a:extLst>
            </p:cNvPr>
            <p:cNvSpPr/>
            <p:nvPr userDrawn="1"/>
          </p:nvSpPr>
          <p:spPr>
            <a:xfrm>
              <a:off x="12844345" y="2345152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79AB383B-A75B-BA1C-AE9B-8A021A40C6A5}"/>
                </a:ext>
              </a:extLst>
            </p:cNvPr>
            <p:cNvSpPr/>
            <p:nvPr userDrawn="1"/>
          </p:nvSpPr>
          <p:spPr>
            <a:xfrm>
              <a:off x="12560173" y="346087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F2CFDD25-EE25-E369-DC39-1F01EEC27344}"/>
                </a:ext>
              </a:extLst>
            </p:cNvPr>
            <p:cNvSpPr/>
            <p:nvPr userDrawn="1"/>
          </p:nvSpPr>
          <p:spPr>
            <a:xfrm>
              <a:off x="12844345" y="3460878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3E9A5171-615A-EEA8-B04D-9F9629FBB067}"/>
                </a:ext>
              </a:extLst>
            </p:cNvPr>
            <p:cNvGrpSpPr/>
            <p:nvPr userDrawn="1"/>
          </p:nvGrpSpPr>
          <p:grpSpPr>
            <a:xfrm>
              <a:off x="12848939" y="2761208"/>
              <a:ext cx="1558053" cy="563933"/>
              <a:chOff x="-3314821" y="2981448"/>
              <a:chExt cx="1558053" cy="563933"/>
            </a:xfrm>
          </p:grpSpPr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B33CE218-0073-43A2-1AF8-332493408B30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2D79A6C5-4AAD-F3A6-4661-ED87A49291B5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FC65D15D-6FB0-F62D-22DA-80C3116F07D5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E7C47C9C-21F4-F4EA-C95C-CBFEE6CE9C40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165F1F0D-57CA-9071-B08D-A0B141D704D7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Gelijkbenige driehoek 71">
                <a:extLst>
                  <a:ext uri="{FF2B5EF4-FFF2-40B4-BE49-F238E27FC236}">
                    <a16:creationId xmlns:a16="http://schemas.microsoft.com/office/drawing/2014/main" id="{A4260E24-986B-1C9D-2410-2200074C2EF6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4A500955-48F0-EE6D-8051-1F08DC990C7C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91" name="Rechthoek 90">
                  <a:extLst>
                    <a:ext uri="{FF2B5EF4-FFF2-40B4-BE49-F238E27FC236}">
                      <a16:creationId xmlns:a16="http://schemas.microsoft.com/office/drawing/2014/main" id="{624E3C09-261C-7251-FF97-B16F312FCBBB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25B31906-9C02-74BA-B5C3-5F7099E6EAA9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FFDCA44E-B9F0-5AA0-619A-248439BCEAD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4" name="Groep 73">
                <a:extLst>
                  <a:ext uri="{FF2B5EF4-FFF2-40B4-BE49-F238E27FC236}">
                    <a16:creationId xmlns:a16="http://schemas.microsoft.com/office/drawing/2014/main" id="{73C96B3A-45A5-7EC6-F311-84584272CEEE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5C9EC33E-672A-3834-DC70-08B3F513B00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0A1DD9C6-1ECF-6AEC-76D1-7E8A4283510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75B3E554-37F6-68AA-6038-CB8A917AE22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CBDD27BC-09AF-68EA-D148-CDF4FC5754F3}"/>
                </a:ext>
              </a:extLst>
            </p:cNvPr>
            <p:cNvSpPr/>
            <p:nvPr userDrawn="1"/>
          </p:nvSpPr>
          <p:spPr>
            <a:xfrm>
              <a:off x="12560173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63DEA04-799F-C722-D2E2-539387102E3F}"/>
                </a:ext>
              </a:extLst>
            </p:cNvPr>
            <p:cNvSpPr/>
            <p:nvPr userDrawn="1"/>
          </p:nvSpPr>
          <p:spPr>
            <a:xfrm>
              <a:off x="1284434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voeg deze in.</a:t>
              </a:r>
            </a:p>
          </p:txBody>
        </p: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9A613842-0C4F-00E0-0855-20D06091B540}"/>
                </a:ext>
              </a:extLst>
            </p:cNvPr>
            <p:cNvGrpSpPr/>
            <p:nvPr userDrawn="1"/>
          </p:nvGrpSpPr>
          <p:grpSpPr>
            <a:xfrm>
              <a:off x="12809465" y="4552810"/>
              <a:ext cx="514284" cy="506545"/>
              <a:chOff x="12617641" y="3403239"/>
              <a:chExt cx="752963" cy="741634"/>
            </a:xfrm>
          </p:grpSpPr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46604473-A012-9C2F-DC9D-DD9142D7C643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2CE0713E-E87F-17F4-3B5C-59E56BB3C572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55" name="Groep 54">
                    <a:extLst>
                      <a:ext uri="{FF2B5EF4-FFF2-40B4-BE49-F238E27FC236}">
                        <a16:creationId xmlns:a16="http://schemas.microsoft.com/office/drawing/2014/main" id="{12B6F0D4-D3F6-577D-E621-7E9158369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9FA14CF3-8C86-B461-727B-1EDEBAE2F3C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9" name="Rechthoek 58">
                      <a:extLst>
                        <a:ext uri="{FF2B5EF4-FFF2-40B4-BE49-F238E27FC236}">
                          <a16:creationId xmlns:a16="http://schemas.microsoft.com/office/drawing/2014/main" id="{2B2D8B4D-CBD8-2B62-EC08-BCC6E1E8101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0" name="Ovaal 59">
                      <a:extLst>
                        <a:ext uri="{FF2B5EF4-FFF2-40B4-BE49-F238E27FC236}">
                          <a16:creationId xmlns:a16="http://schemas.microsoft.com/office/drawing/2014/main" id="{8732674F-ECDD-096F-C986-B822944826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56" name="Afbeelding 55">
                    <a:extLst>
                      <a:ext uri="{FF2B5EF4-FFF2-40B4-BE49-F238E27FC236}">
                        <a16:creationId xmlns:a16="http://schemas.microsoft.com/office/drawing/2014/main" id="{24174730-8B55-E744-715E-13BC986BA3F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7" name="Afbeelding 56">
                    <a:extLst>
                      <a:ext uri="{FF2B5EF4-FFF2-40B4-BE49-F238E27FC236}">
                        <a16:creationId xmlns:a16="http://schemas.microsoft.com/office/drawing/2014/main" id="{0A1C673A-88EF-7454-D079-BFC0C63D72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EBE9FE9E-3847-8FF3-E8AD-560D0C08558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3B8D1AE5-5834-CFD1-14F2-14CA8D998C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20D592CF-B285-7442-09AB-09790A673DE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44701915-4E3D-70E4-995A-8FB8DC67D08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680FDFAC-037A-3A02-8BC1-66DADC9C36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20574BA7-A663-2FA2-19F0-E969B2A6632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752D18BD-EB9F-A04F-EAEA-5225718DE11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47" name="Gelijkbenige driehoek 46">
                <a:extLst>
                  <a:ext uri="{FF2B5EF4-FFF2-40B4-BE49-F238E27FC236}">
                    <a16:creationId xmlns:a16="http://schemas.microsoft.com/office/drawing/2014/main" id="{F2F2A97A-5DA9-C3FE-EB9A-DCF52329F60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0B531E92-B79D-6315-C843-8ACE6117EDD7}"/>
                </a:ext>
              </a:extLst>
            </p:cNvPr>
            <p:cNvSpPr/>
            <p:nvPr userDrawn="1"/>
          </p:nvSpPr>
          <p:spPr>
            <a:xfrm>
              <a:off x="12377595" y="520752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36" name="ICOON_info">
              <a:extLst>
                <a:ext uri="{FF2B5EF4-FFF2-40B4-BE49-F238E27FC236}">
                  <a16:creationId xmlns:a16="http://schemas.microsoft.com/office/drawing/2014/main" id="{377CF4DA-2133-139C-9E30-38BDAD8856CE}"/>
                </a:ext>
              </a:extLst>
            </p:cNvPr>
            <p:cNvGrpSpPr/>
            <p:nvPr userDrawn="1"/>
          </p:nvGrpSpPr>
          <p:grpSpPr>
            <a:xfrm>
              <a:off x="15787024" y="5081295"/>
              <a:ext cx="283685" cy="283685"/>
              <a:chOff x="-510741" y="5913713"/>
              <a:chExt cx="267555" cy="267555"/>
            </a:xfrm>
          </p:grpSpPr>
          <p:sp>
            <p:nvSpPr>
              <p:cNvPr id="43" name="Ovaal 42">
                <a:extLst>
                  <a:ext uri="{FF2B5EF4-FFF2-40B4-BE49-F238E27FC236}">
                    <a16:creationId xmlns:a16="http://schemas.microsoft.com/office/drawing/2014/main" id="{974776DF-635C-D7F0-E8DE-49BEA986226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Graphic 163" descr="Informatie">
                <a:extLst>
                  <a:ext uri="{FF2B5EF4-FFF2-40B4-BE49-F238E27FC236}">
                    <a16:creationId xmlns:a16="http://schemas.microsoft.com/office/drawing/2014/main" id="{DCBE51FC-ED01-2868-607A-2E177B91A80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4DD25043-415F-3DCA-2061-668F3FABE1AD}"/>
                </a:ext>
              </a:extLst>
            </p:cNvPr>
            <p:cNvGrpSpPr/>
            <p:nvPr userDrawn="1"/>
          </p:nvGrpSpPr>
          <p:grpSpPr>
            <a:xfrm>
              <a:off x="15225326" y="5344898"/>
              <a:ext cx="627798" cy="576693"/>
              <a:chOff x="-938434" y="4570310"/>
              <a:chExt cx="627798" cy="576693"/>
            </a:xfrm>
          </p:grpSpPr>
          <p:grpSp>
            <p:nvGrpSpPr>
              <p:cNvPr id="38" name="Inspireren">
                <a:extLst>
                  <a:ext uri="{FF2B5EF4-FFF2-40B4-BE49-F238E27FC236}">
                    <a16:creationId xmlns:a16="http://schemas.microsoft.com/office/drawing/2014/main" id="{922BE470-FE1F-3B9E-7A39-18E3DB5298E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0" name="Freeform 12">
                  <a:extLst>
                    <a:ext uri="{FF2B5EF4-FFF2-40B4-BE49-F238E27FC236}">
                      <a16:creationId xmlns:a16="http://schemas.microsoft.com/office/drawing/2014/main" id="{D37E03D6-7AE8-C878-911F-2C6A9D624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3AA0A657-B63F-115A-7AC3-32BA06DBD4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14">
                  <a:extLst>
                    <a:ext uri="{FF2B5EF4-FFF2-40B4-BE49-F238E27FC236}">
                      <a16:creationId xmlns:a16="http://schemas.microsoft.com/office/drawing/2014/main" id="{70E9B621-E763-A30C-1152-C8FBE6B572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195C2357-7C61-74EF-2ECA-50ECCD1CC6C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pic>
          <p:nvPicPr>
            <p:cNvPr id="125" name="Afbeelding 124" descr="Afbeelding met Graphics, logo, symbool, Lettertype&#10;&#10;Automatisch gegenereerde beschrijving">
              <a:extLst>
                <a:ext uri="{FF2B5EF4-FFF2-40B4-BE49-F238E27FC236}">
                  <a16:creationId xmlns:a16="http://schemas.microsoft.com/office/drawing/2014/main" id="{1DDB9604-52B5-EC11-1A37-D670C3093F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8" t="13304" r="30668" b="13304"/>
            <a:stretch/>
          </p:blipFill>
          <p:spPr>
            <a:xfrm>
              <a:off x="12845362" y="1214105"/>
              <a:ext cx="432712" cy="431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361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03238"/>
            <a:ext cx="11029224" cy="36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0"/>
              <a:t>Plaats hier je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313614"/>
            <a:ext cx="11029224" cy="4823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err="1"/>
              <a:t>Bullet</a:t>
            </a:r>
            <a:endParaRPr lang="nl-NL" noProof="0"/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r>
              <a:rPr lang="nl-NL" noProof="0"/>
              <a:t> #1</a:t>
            </a:r>
          </a:p>
          <a:p>
            <a:pPr lvl="2"/>
            <a:r>
              <a:rPr lang="nl-NL" noProof="0"/>
              <a:t>Sub-</a:t>
            </a:r>
            <a:r>
              <a:rPr lang="nl-NL" noProof="0" err="1"/>
              <a:t>bullet</a:t>
            </a:r>
            <a:r>
              <a:rPr lang="nl-NL" noProof="0"/>
              <a:t> #2</a:t>
            </a:r>
          </a:p>
          <a:p>
            <a:pPr lvl="3"/>
            <a:r>
              <a:rPr lang="nl-NL" noProof="0"/>
              <a:t>Leestekst</a:t>
            </a:r>
          </a:p>
          <a:p>
            <a:pPr lvl="4"/>
            <a:r>
              <a:rPr lang="nl-NL" noProof="0"/>
              <a:t>Subtitel #1</a:t>
            </a:r>
          </a:p>
          <a:p>
            <a:pPr lvl="5"/>
            <a:r>
              <a:rPr lang="nl-NL" noProof="0"/>
              <a:t>Subtitel #2</a:t>
            </a:r>
          </a:p>
          <a:p>
            <a:pPr lvl="6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Alfabetische </a:t>
            </a:r>
            <a:r>
              <a:rPr lang="nl-NL" noProof="0" err="1"/>
              <a:t>bullet</a:t>
            </a:r>
            <a:endParaRPr lang="nl-NL" noProof="0"/>
          </a:p>
          <a:p>
            <a:pPr lvl="8"/>
            <a:r>
              <a:rPr lang="nl-NL" noProof="0"/>
              <a:t>Bronvermelding</a:t>
            </a:r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4129D105-9E64-446B-9706-45C80CEFF79A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D9988B5-FF41-44BF-9EBA-8ED0383D0B4A}"/>
                </a:ext>
              </a:extLst>
            </p:cNvPr>
            <p:cNvSpPr/>
            <p:nvPr userDrawn="1"/>
          </p:nvSpPr>
          <p:spPr>
            <a:xfrm>
              <a:off x="-12032" y="0"/>
              <a:ext cx="12192000" cy="72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86314BC-5B6A-423E-A18F-BE67EEBFD0AA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9F3FC6-346A-4720-8A58-EF51F3E955F9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D4E2D73-574C-4613-A3A4-5612A2E130A4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2775937-D9EA-4974-9459-412AF5D1CBD4}"/>
                </a:ext>
              </a:extLst>
            </p:cNvPr>
            <p:cNvSpPr/>
            <p:nvPr userDrawn="1"/>
          </p:nvSpPr>
          <p:spPr>
            <a:xfrm>
              <a:off x="0" y="5806208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0" y="-621351"/>
            <a:ext cx="3994152" cy="180000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algn="l"/>
            <a:r>
              <a:rPr lang="nl-NL" sz="1000" b="0" cap="all" baseline="0" noProof="0">
                <a:solidFill>
                  <a:schemeClr val="accent2"/>
                </a:solidFill>
                <a:latin typeface="+mn-lt"/>
              </a:rPr>
              <a:t>INDELING</a:t>
            </a:r>
          </a:p>
        </p:txBody>
      </p:sp>
      <p:sp>
        <p:nvSpPr>
          <p:cNvPr id="29" name="Tijdelijke aanduiding voor voettekst 4">
            <a:extLst>
              <a:ext uri="{FF2B5EF4-FFF2-40B4-BE49-F238E27FC236}">
                <a16:creationId xmlns:a16="http://schemas.microsoft.com/office/drawing/2014/main" id="{8E242A96-65D5-44C2-9B90-81D00C90D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4" y="6425620"/>
            <a:ext cx="5072062" cy="1447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nl-NL"/>
              <a:t>AFM</a:t>
            </a:r>
          </a:p>
        </p:txBody>
      </p:sp>
      <p:sp>
        <p:nvSpPr>
          <p:cNvPr id="30" name="Tijdelijke aanduiding voor dianummer 5">
            <a:extLst>
              <a:ext uri="{FF2B5EF4-FFF2-40B4-BE49-F238E27FC236}">
                <a16:creationId xmlns:a16="http://schemas.microsoft.com/office/drawing/2014/main" id="{97B5FD88-660A-4FF5-BB5B-19029FB61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38424" y="6425620"/>
            <a:ext cx="270000" cy="1447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tx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fld id="{9E843DB9-9987-4157-AB9C-CEA8D7D910B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92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1813" indent="-1714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Segoe UI Light" panose="020B050204020402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000" b="0" kern="1200" cap="none" baseline="0">
          <a:solidFill>
            <a:schemeClr val="tx1"/>
          </a:solidFill>
          <a:latin typeface="+mj-lt"/>
          <a:ea typeface="+mn-ea"/>
          <a:cs typeface="+mn-cs"/>
        </a:defRPr>
      </a:lvl6pPr>
      <a:lvl7pPr marL="268288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rabicPeriod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68288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+mj-lt"/>
        <a:buAutoNum type="alphaL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415">
          <p15:clr>
            <a:srgbClr val="F26B43"/>
          </p15:clr>
        </p15:guide>
        <p15:guide id="4" pos="7362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 orient="horz" pos="255">
          <p15:clr>
            <a:srgbClr val="F26B43"/>
          </p15:clr>
        </p15:guide>
        <p15:guide id="8" orient="horz" pos="3866">
          <p15:clr>
            <a:srgbClr val="F26B43"/>
          </p15:clr>
        </p15:guide>
        <p15:guide id="9" orient="horz" pos="618">
          <p15:clr>
            <a:srgbClr val="F26B43"/>
          </p15:clr>
        </p15:guide>
        <p15:guide id="10" orient="horz" pos="8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1096B-1BA2-1A4E-0B0F-539492DA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2492207"/>
            <a:ext cx="11300675" cy="1873123"/>
          </a:xfrm>
        </p:spPr>
        <p:txBody>
          <a:bodyPr/>
          <a:lstStyle/>
          <a:p>
            <a:r>
              <a:rPr lang="nl-NL" sz="4400" dirty="0"/>
              <a:t>12 bouwstenen voor beheerst gebruik van audit-</a:t>
            </a:r>
            <a:r>
              <a:rPr lang="nl-NL" sz="4400" dirty="0" err="1"/>
              <a:t>tooling</a:t>
            </a:r>
            <a:endParaRPr lang="nl-NL" sz="4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4123E6-58D1-5BED-0299-65BAE4BFE2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Algemene Ledenvergadering NOREA</a:t>
            </a:r>
          </a:p>
          <a:p>
            <a:r>
              <a:rPr lang="nl-NL" dirty="0"/>
              <a:t>11 december 2025</a:t>
            </a:r>
            <a:endParaRPr lang="nl-NL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33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56B5D-639A-C45C-5CA3-BE29758CF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FFF855-02B3-1C56-148D-9163E4D04A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4733" y="1173718"/>
            <a:ext cx="3749449" cy="483235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nl-NL" sz="2200" b="1" dirty="0">
                <a:solidFill>
                  <a:schemeClr val="accent1"/>
                </a:solidFill>
                <a:latin typeface="+mj-lt"/>
              </a:rPr>
              <a:t>    Bouwsteen 12: de externe accountant is eindverantwoordelijk voor de uitkomsten uit de (Gen)AI-tool</a:t>
            </a:r>
            <a:endParaRPr lang="nl-NL" sz="2200" b="1" dirty="0">
              <a:solidFill>
                <a:schemeClr val="accent1"/>
              </a:solidFill>
              <a:latin typeface="+mj-lt"/>
              <a:ea typeface="Calibri"/>
              <a:cs typeface="Calibri"/>
            </a:endParaRPr>
          </a:p>
          <a:p>
            <a:pPr marL="0" indent="0">
              <a:buNone/>
            </a:pPr>
            <a:endParaRPr lang="nl-NL" sz="15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6982FA-DA68-F592-4007-6281741A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98141"/>
            <a:ext cx="3942440" cy="588605"/>
          </a:xfrm>
        </p:spPr>
        <p:txBody>
          <a:bodyPr/>
          <a:lstStyle/>
          <a:p>
            <a:r>
              <a:rPr lang="nl-NL" dirty="0"/>
              <a:t>4. (Gen)AI-</a:t>
            </a:r>
            <a:r>
              <a:rPr lang="nl-NL" dirty="0" err="1"/>
              <a:t>tooling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04A0759F-D8EE-F8F7-4BD3-B2DCE6B2B86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 Light"/>
                <a:ea typeface="+mn-ea"/>
                <a:cs typeface="Segoe UI Light" panose="020B0502040204020203" pitchFamily="34" charset="0"/>
              </a:rPr>
              <a:t>AFM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AE763AA-CBA3-0BE5-C5AE-7A0600A11A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"/>
                <a:ea typeface="+mn-ea"/>
                <a:cs typeface="Segoe UI Light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srgbClr val="3E1B68"/>
              </a:solidFill>
              <a:effectLst/>
              <a:uLnTx/>
              <a:uFillTx/>
              <a:latin typeface="Calibri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9740FDC-9ED6-8247-B840-02C427606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851" y="2678943"/>
            <a:ext cx="611764" cy="609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DB887E-ECA9-3ED8-ABA0-FD1407605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394" y="987651"/>
            <a:ext cx="5724525" cy="2066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C3E9A5-5229-840F-F70D-3D4A6B7B7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900" y="3427185"/>
            <a:ext cx="5715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BBCBA-D7CA-FF07-DC95-0CAE26D5E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E6FEE6-67E4-B8EE-6F95-981F877854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8812" y="1304925"/>
            <a:ext cx="11028363" cy="483235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nl-NL" b="1" dirty="0"/>
          </a:p>
          <a:p>
            <a:pPr marL="0" indent="0">
              <a:spcBef>
                <a:spcPct val="0"/>
              </a:spcBef>
              <a:buNone/>
            </a:pPr>
            <a:r>
              <a:rPr lang="nl-NL" dirty="0"/>
              <a:t>De AFM moedigt innovatie aan en roept accountantsorganisaties op om kritisch te evalueren en met de bouwstenen (verder) te bouwen aan een robuust bouwwerk. </a:t>
            </a:r>
            <a:endParaRPr lang="nl-NL" dirty="0">
              <a:ea typeface="Calibri Light"/>
              <a:cs typeface="Calibri Light"/>
            </a:endParaRPr>
          </a:p>
          <a:p>
            <a:pPr marL="0" indent="0">
              <a:spcBef>
                <a:spcPct val="0"/>
              </a:spcBef>
              <a:buNone/>
            </a:pPr>
            <a:endParaRPr lang="nl-NL" dirty="0">
              <a:ea typeface="Calibri Light"/>
              <a:cs typeface="Calibri Light"/>
            </a:endParaRPr>
          </a:p>
          <a:p>
            <a:pPr marL="0" indent="0">
              <a:spcBef>
                <a:spcPct val="0"/>
              </a:spcBef>
              <a:buNone/>
            </a:pPr>
            <a:endParaRPr lang="nl-NL" dirty="0"/>
          </a:p>
          <a:p>
            <a:pPr marL="0" indent="0">
              <a:spcBef>
                <a:spcPct val="0"/>
              </a:spcBef>
              <a:buNone/>
            </a:pPr>
            <a:r>
              <a:rPr lang="nl-NL" dirty="0"/>
              <a:t>Vervolg: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nl-NL" dirty="0"/>
              <a:t>Verder onderzoek op het onderwerp audit-</a:t>
            </a:r>
            <a:r>
              <a:rPr lang="nl-NL" dirty="0" err="1"/>
              <a:t>tooling</a:t>
            </a:r>
            <a:endParaRPr lang="nl-NL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nl-NL" dirty="0"/>
              <a:t>Meer onderzoek naar het werk van de IT-auditor en de communicatie naar TCWG </a:t>
            </a:r>
          </a:p>
          <a:p>
            <a:pPr marL="0" indent="0">
              <a:spcBef>
                <a:spcPct val="0"/>
              </a:spcBef>
              <a:buNone/>
            </a:pPr>
            <a:endParaRPr lang="nl-NL" dirty="0">
              <a:ea typeface="Calibri Light"/>
              <a:cs typeface="Calibri Light"/>
            </a:endParaRPr>
          </a:p>
          <a:p>
            <a:pPr marL="0" indent="0">
              <a:spcBef>
                <a:spcPct val="0"/>
              </a:spcBef>
              <a:buNone/>
            </a:pPr>
            <a:endParaRPr lang="nl-NL" dirty="0">
              <a:ea typeface="Calibri Light"/>
              <a:cs typeface="Calibri Ligh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nl-NL" dirty="0">
                <a:ea typeface="Calibri Light"/>
                <a:cs typeface="Calibri Light"/>
              </a:rPr>
              <a:t>Vraag aan het publiek:</a:t>
            </a:r>
          </a:p>
          <a:p>
            <a:pPr marL="0" indent="0">
              <a:spcBef>
                <a:spcPct val="0"/>
              </a:spcBef>
              <a:buNone/>
            </a:pPr>
            <a:r>
              <a:rPr lang="nl-NL" dirty="0"/>
              <a:t>Hoe zien jullie de rol van de IT-auditor en wat zijn de ervaringen in de praktijk?</a:t>
            </a:r>
            <a:endParaRPr lang="nl-NL" dirty="0">
              <a:ea typeface="Calibri Light"/>
              <a:cs typeface="Calibri Ligh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149E07-7EF6-D9D3-FC88-70253E6C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992"/>
            <a:ext cx="4059332" cy="588605"/>
          </a:xfrm>
        </p:spPr>
        <p:txBody>
          <a:bodyPr/>
          <a:lstStyle/>
          <a:p>
            <a:r>
              <a:rPr lang="nl-NL" dirty="0"/>
              <a:t>Oproep en vervolg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B7BA668C-9300-E34F-632F-0C51B680641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58814" y="6425620"/>
            <a:ext cx="5072062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 Light"/>
                <a:ea typeface="+mn-ea"/>
                <a:cs typeface="Segoe UI Light" panose="020B0502040204020203" pitchFamily="34" charset="0"/>
              </a:rPr>
              <a:t>AFM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07BB38A8-F925-6DA3-2625-33A00DF7195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038424" y="6425620"/>
            <a:ext cx="270000" cy="14475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"/>
                <a:ea typeface="+mn-ea"/>
                <a:cs typeface="Segoe UI Light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srgbClr val="3E1B68"/>
              </a:solidFill>
              <a:effectLst/>
              <a:uLnTx/>
              <a:uFillTx/>
              <a:latin typeface="Calibri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ijdelijke aanduiding voor afbeelding 27" descr="Afbeelding van het kantoor in Amsterdam">
            <a:extLst>
              <a:ext uri="{FF2B5EF4-FFF2-40B4-BE49-F238E27FC236}">
                <a16:creationId xmlns:a16="http://schemas.microsoft.com/office/drawing/2014/main" id="{E1392FF2-91C4-BD40-62F9-8111B93378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" b="5485"/>
          <a:stretch/>
        </p:blipFill>
        <p:spPr>
          <a:xfrm>
            <a:off x="158778" y="-283369"/>
            <a:ext cx="12033223" cy="7141369"/>
          </a:xfr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1398C2C8-BCE5-23FE-A45F-7A5D9057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992"/>
            <a:ext cx="2325459" cy="588605"/>
          </a:xfrm>
        </p:spPr>
        <p:txBody>
          <a:bodyPr/>
          <a:lstStyle/>
          <a:p>
            <a:r>
              <a:rPr lang="nl-NL" noProof="0"/>
              <a:t>Bedankt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1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E1E63-B6A1-5FC2-CC39-E758BD02F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BCECB5-75A8-746B-EF3F-5B7E3B282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823" y="1329016"/>
            <a:ext cx="11028363" cy="524136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fontAlgn="base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Aanleiding</a:t>
            </a:r>
            <a:endParaRPr lang="nl-NL" dirty="0"/>
          </a:p>
          <a:p>
            <a:pPr lvl="1"/>
            <a:r>
              <a:rPr lang="nl-NL" sz="1600" dirty="0">
                <a:ea typeface="Calibri Light"/>
                <a:cs typeface="Calibri Light"/>
              </a:rPr>
              <a:t>Opdracht &amp; Setting </a:t>
            </a:r>
            <a:r>
              <a:rPr lang="nl-NL" sz="1600" dirty="0" err="1">
                <a:ea typeface="Calibri Light"/>
                <a:cs typeface="Calibri Light"/>
              </a:rPr>
              <a:t>the</a:t>
            </a:r>
            <a:r>
              <a:rPr lang="nl-NL" sz="1600" dirty="0">
                <a:ea typeface="Calibri Light"/>
                <a:cs typeface="Calibri Light"/>
              </a:rPr>
              <a:t> scene</a:t>
            </a:r>
          </a:p>
          <a:p>
            <a:pPr lvl="1">
              <a:buClr>
                <a:srgbClr val="7261A2"/>
              </a:buClr>
            </a:pPr>
            <a:endParaRPr lang="nl-NL" sz="1600" b="1" dirty="0"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nl-NL" b="1" dirty="0">
                <a:ea typeface="Calibri Light"/>
                <a:cs typeface="Calibri Light"/>
              </a:rPr>
              <a:t>Hoe en bij wie</a:t>
            </a:r>
          </a:p>
          <a:p>
            <a:pPr lvl="1">
              <a:buClr>
                <a:srgbClr val="7261A2"/>
              </a:buClr>
            </a:pPr>
            <a:r>
              <a:rPr lang="nl-NL" sz="1600" dirty="0">
                <a:ea typeface="Calibri Light"/>
                <a:cs typeface="Calibri Light"/>
              </a:rPr>
              <a:t>11</a:t>
            </a:r>
            <a:r>
              <a:rPr lang="nl-NL" sz="1600" dirty="0"/>
              <a:t> RV-accountantsorganisaties &amp; 2 OOB-accountantsorganisaties:</a:t>
            </a:r>
            <a:endParaRPr lang="en-US" sz="1600" dirty="0">
              <a:ea typeface="Calibri Light"/>
              <a:cs typeface="Calibri Light"/>
            </a:endParaRPr>
          </a:p>
          <a:p>
            <a:pPr marL="531495" lvl="2">
              <a:buFont typeface="Courier New,monospace" panose="020B0604020202020204" pitchFamily="34" charset="0"/>
              <a:buChar char="o"/>
            </a:pPr>
            <a:r>
              <a:rPr lang="nl-NL" sz="1600" dirty="0"/>
              <a:t>stelsel van kwaliteitsbeheersing rondom audit-tools </a:t>
            </a:r>
            <a:endParaRPr lang="en-US" sz="1600" dirty="0">
              <a:ea typeface="Calibri Light"/>
              <a:cs typeface="Calibri Light"/>
            </a:endParaRPr>
          </a:p>
          <a:p>
            <a:pPr marL="531495" lvl="2">
              <a:buFont typeface="Courier New,monospace" panose="020B0604020202020204" pitchFamily="34" charset="0"/>
              <a:buChar char="o"/>
            </a:pPr>
            <a:r>
              <a:rPr lang="nl-NL" sz="1600" dirty="0"/>
              <a:t>de inzet en reikwijdte van audit-tools bij twee wettelijke controles </a:t>
            </a:r>
            <a:endParaRPr lang="en-US" sz="1600" dirty="0"/>
          </a:p>
          <a:p>
            <a:pPr marL="463232" lvl="1" indent="-285750"/>
            <a:r>
              <a:rPr lang="nl-NL" sz="1600" dirty="0"/>
              <a:t>Verdiepende gesprekken gehad met leveranciers van acht verschillende audit-tools en branche- en beroepsorganisaties</a:t>
            </a:r>
            <a:endParaRPr lang="en-US" sz="1600" dirty="0">
              <a:ea typeface="Calibri Light"/>
              <a:cs typeface="Calibri Light"/>
            </a:endParaRPr>
          </a:p>
          <a:p>
            <a:pPr lvl="1">
              <a:buFont typeface="Arial"/>
              <a:buChar char="•"/>
            </a:pPr>
            <a:r>
              <a:rPr lang="nl-NL" sz="1600" dirty="0"/>
              <a:t>Data-uitvraag bij de zes OOB-accountantsorganisaties </a:t>
            </a:r>
            <a:endParaRPr lang="nl-NL" sz="1600" dirty="0">
              <a:ea typeface="Calibri Light"/>
              <a:cs typeface="Calibri Ligh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3B404D-7A82-D8EE-2B5D-782E701C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992"/>
            <a:ext cx="5146552" cy="588605"/>
          </a:xfrm>
        </p:spPr>
        <p:txBody>
          <a:bodyPr/>
          <a:lstStyle/>
          <a:p>
            <a:r>
              <a:rPr lang="nl-NL" dirty="0"/>
              <a:t>Waarom, hoe en bij wie?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D7A2983C-A422-A9B6-2CD2-D6BE4F14252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58814" y="6425620"/>
            <a:ext cx="5072062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 Light"/>
                <a:ea typeface="+mn-ea"/>
                <a:cs typeface="Segoe UI Light" panose="020B0502040204020203" pitchFamily="34" charset="0"/>
              </a:rPr>
              <a:t>AFM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A23E68FA-192C-105D-E752-D2A46C0CF5D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038424" y="6425620"/>
            <a:ext cx="270000" cy="14475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"/>
                <a:ea typeface="+mn-ea"/>
                <a:cs typeface="Segoe UI Light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srgbClr val="3E1B68"/>
              </a:solidFill>
              <a:effectLst/>
              <a:uLnTx/>
              <a:uFillTx/>
              <a:latin typeface="Calibri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5F3C3-7534-C764-AC68-F25D869E9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D4ECC62-66B6-7FF0-6675-55531B55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928" b="10347"/>
          <a:stretch>
            <a:fillRect/>
          </a:stretch>
        </p:blipFill>
        <p:spPr>
          <a:xfrm>
            <a:off x="926655" y="1003819"/>
            <a:ext cx="9608442" cy="5566560"/>
          </a:xfrm>
          <a:prstGeom prst="rect">
            <a:avLst/>
          </a:prstGeom>
        </p:spPr>
      </p:pic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459DA154-8FB2-897C-A751-FEDDD413E38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58814" y="6425620"/>
            <a:ext cx="5072062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 Light"/>
                <a:ea typeface="+mn-ea"/>
                <a:cs typeface="Segoe UI Light" panose="020B0502040204020203" pitchFamily="34" charset="0"/>
              </a:rPr>
              <a:t>AFM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39BD8E26-BCFB-57B8-7FA1-532AC876A4A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038424" y="6425620"/>
            <a:ext cx="270000" cy="14475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"/>
                <a:ea typeface="+mn-ea"/>
                <a:cs typeface="Segoe UI Light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srgbClr val="3E1B68"/>
              </a:solidFill>
              <a:effectLst/>
              <a:uLnTx/>
              <a:uFillTx/>
              <a:latin typeface="Calibri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75E504-6F96-FD1A-E663-780703A9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992"/>
            <a:ext cx="10465829" cy="588605"/>
          </a:xfrm>
        </p:spPr>
        <p:txBody>
          <a:bodyPr/>
          <a:lstStyle/>
          <a:p>
            <a:r>
              <a:rPr lang="nl-NL" dirty="0"/>
              <a:t>12 bouwstenen voor beheerst gebruik van audit-</a:t>
            </a:r>
            <a:r>
              <a:rPr lang="nl-NL" dirty="0" err="1"/>
              <a:t>tooling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21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1B33C-E8F5-F177-1936-0745C65C8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48B6DB-E306-6CCA-AB99-0B57CAA3D6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8814" y="1391126"/>
            <a:ext cx="11028363" cy="5283481"/>
          </a:xfrm>
        </p:spPr>
        <p:txBody>
          <a:bodyPr/>
          <a:lstStyle/>
          <a:p>
            <a:pPr marL="0" indent="0" fontAlgn="base">
              <a:buNone/>
            </a:pPr>
            <a:r>
              <a:rPr lang="nl-NL" b="1" dirty="0"/>
              <a:t>We juichen innovatie binnen de sector toe en benadrukken de noodzaak van beheerst gebruik van nieuwe technologie. </a:t>
            </a:r>
          </a:p>
          <a:p>
            <a:pPr lvl="1" fontAlgn="base"/>
            <a:r>
              <a:rPr lang="nl-NL" dirty="0"/>
              <a:t> Zorg voor een </a:t>
            </a:r>
            <a:r>
              <a:rPr lang="nl-NL" b="1" dirty="0"/>
              <a:t>stevig fundament van risicomanagement en informatiebeveiliging. </a:t>
            </a:r>
            <a:r>
              <a:rPr lang="nl-NL" i="1" dirty="0" err="1">
                <a:solidFill>
                  <a:schemeClr val="bg1">
                    <a:lumMod val="50000"/>
                  </a:schemeClr>
                </a:solidFill>
              </a:rPr>
              <a:t>Good</a:t>
            </a: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i="1" dirty="0" err="1">
                <a:solidFill>
                  <a:schemeClr val="bg1">
                    <a:lumMod val="50000"/>
                  </a:schemeClr>
                </a:solidFill>
              </a:rPr>
              <a:t>Practice</a:t>
            </a: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 DNB Informatiebeveiliging</a:t>
            </a:r>
            <a:r>
              <a:rPr lang="nl-NL" b="1" i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nl-NL" b="1" dirty="0"/>
          </a:p>
          <a:p>
            <a:pPr lvl="1" fontAlgn="base"/>
            <a:r>
              <a:rPr lang="nl-NL" dirty="0"/>
              <a:t>De </a:t>
            </a:r>
            <a:r>
              <a:rPr lang="nl-NL" b="1" dirty="0"/>
              <a:t>data </a:t>
            </a:r>
            <a:r>
              <a:rPr lang="nl-NL" dirty="0"/>
              <a:t>die worden ingevoerd in audit-tools moeten betrouwbaar en volledig zijn. </a:t>
            </a:r>
            <a:r>
              <a:rPr lang="nl-NL" i="1" dirty="0" err="1">
                <a:solidFill>
                  <a:schemeClr val="bg1">
                    <a:lumMod val="50000"/>
                  </a:schemeClr>
                </a:solidFill>
              </a:rPr>
              <a:t>Garbage</a:t>
            </a: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 in = </a:t>
            </a:r>
            <a:r>
              <a:rPr lang="nl-NL" i="1" dirty="0" err="1">
                <a:solidFill>
                  <a:schemeClr val="bg1">
                    <a:lumMod val="50000"/>
                  </a:schemeClr>
                </a:solidFill>
              </a:rPr>
              <a:t>garbage</a:t>
            </a: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 out.</a:t>
            </a:r>
            <a:r>
              <a:rPr lang="nl-NL" dirty="0"/>
              <a:t> </a:t>
            </a:r>
          </a:p>
          <a:p>
            <a:pPr lvl="1" fontAlgn="base"/>
            <a:r>
              <a:rPr lang="nl-NL" dirty="0"/>
              <a:t>De </a:t>
            </a:r>
            <a:r>
              <a:rPr lang="nl-NL" b="1" dirty="0"/>
              <a:t>tools moeten correcte analyses leveren en juist gebruikt worden </a:t>
            </a:r>
            <a:r>
              <a:rPr lang="nl-NL" dirty="0"/>
              <a:t>om de kwaliteit van de wettelijke controles te borgen. </a:t>
            </a:r>
            <a:r>
              <a:rPr lang="nl-NL" i="1" dirty="0" err="1">
                <a:solidFill>
                  <a:schemeClr val="bg1">
                    <a:lumMod val="50000"/>
                  </a:schemeClr>
                </a:solidFill>
              </a:rPr>
              <a:t>When</a:t>
            </a: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 have a </a:t>
            </a:r>
            <a:r>
              <a:rPr lang="nl-NL" i="1" dirty="0" err="1">
                <a:solidFill>
                  <a:schemeClr val="bg1">
                    <a:lumMod val="50000"/>
                  </a:schemeClr>
                </a:solidFill>
              </a:rPr>
              <a:t>hammer</a:t>
            </a: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i="1" dirty="0" err="1">
                <a:solidFill>
                  <a:schemeClr val="bg1">
                    <a:lumMod val="50000"/>
                  </a:schemeClr>
                </a:solidFill>
              </a:rPr>
              <a:t>everything</a:t>
            </a: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 looks like a </a:t>
            </a:r>
            <a:r>
              <a:rPr lang="nl-NL" i="1" dirty="0" err="1">
                <a:solidFill>
                  <a:schemeClr val="bg1">
                    <a:lumMod val="50000"/>
                  </a:schemeClr>
                </a:solidFill>
              </a:rPr>
              <a:t>nail</a:t>
            </a:r>
            <a:r>
              <a:rPr lang="nl-NL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1" fontAlgn="base"/>
            <a:r>
              <a:rPr lang="nl-NL" b="1" dirty="0"/>
              <a:t>3 extra verwachtingen bij de inzet van (Gen)AI in de controlepraktijk: 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nl-NL" b="1" dirty="0"/>
              <a:t>de mens blijft eindverantwoordelijk </a:t>
            </a:r>
            <a:r>
              <a:rPr lang="nl-NL" dirty="0"/>
              <a:t>voor controle en interpretatie van uitkomsten, 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nl-NL" dirty="0"/>
              <a:t>AI-resultaten moeten </a:t>
            </a:r>
            <a:r>
              <a:rPr lang="nl-NL" b="1" dirty="0"/>
              <a:t>verifieerbaar of reproduceerbaar </a:t>
            </a:r>
            <a:r>
              <a:rPr lang="nl-NL" dirty="0"/>
              <a:t>zijn, </a:t>
            </a:r>
          </a:p>
          <a:p>
            <a:pPr lvl="2" fontAlgn="base">
              <a:buFont typeface="Courier New" panose="02070309020205020404" pitchFamily="49" charset="0"/>
              <a:buChar char="o"/>
            </a:pPr>
            <a:r>
              <a:rPr lang="nl-NL" dirty="0"/>
              <a:t>en </a:t>
            </a:r>
            <a:r>
              <a:rPr lang="nl-NL" b="1" dirty="0"/>
              <a:t>veiligheid van data staat centraal</a:t>
            </a:r>
            <a:r>
              <a:rPr lang="nl-NL" dirty="0"/>
              <a:t>.</a:t>
            </a:r>
          </a:p>
          <a:p>
            <a:pPr marL="0" lvl="2" indent="0" fontAlgn="base">
              <a:buClr>
                <a:schemeClr val="accent1"/>
              </a:buClr>
              <a:buNone/>
            </a:pPr>
            <a:r>
              <a:rPr lang="nl-NL" dirty="0"/>
              <a:t>In het rapport worden </a:t>
            </a:r>
            <a:r>
              <a:rPr lang="nl-NL" b="1" dirty="0"/>
              <a:t>12 bouwstenen </a:t>
            </a:r>
            <a:r>
              <a:rPr lang="nl-NL" dirty="0"/>
              <a:t>gepresenteerd die accountantsorganisaties kunnen gebruiken om te evalueren wat goed gaat en op welke punten verbetering mogelijk is</a:t>
            </a:r>
          </a:p>
          <a:p>
            <a:pPr marL="0" lvl="2" indent="0" fontAlgn="base">
              <a:buClr>
                <a:schemeClr val="accent1"/>
              </a:buClr>
              <a:buNone/>
            </a:pPr>
            <a:r>
              <a:rPr lang="nl-NL" b="1" dirty="0"/>
              <a:t>Oproep: check het fundament, versterk waar nodig én blijf bouwen aan kwaliteit en vertrouwen.</a:t>
            </a:r>
          </a:p>
          <a:p>
            <a:pPr marL="360363" lvl="2" indent="0" fontAlgn="base">
              <a:buNone/>
            </a:pPr>
            <a:endParaRPr lang="nl-NL" i="1" dirty="0"/>
          </a:p>
          <a:p>
            <a:endParaRPr lang="nl-NL" i="1" dirty="0"/>
          </a:p>
          <a:p>
            <a:pPr marL="0" indent="0">
              <a:buNone/>
            </a:pPr>
            <a:endParaRPr lang="nl-NL" sz="2400" b="1" i="1" dirty="0">
              <a:solidFill>
                <a:schemeClr val="accent1"/>
              </a:solidFill>
              <a:latin typeface="+mj-lt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F9DB65-4AC3-0A22-D029-D99DCA2B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04992"/>
            <a:ext cx="4176350" cy="588605"/>
          </a:xfrm>
        </p:spPr>
        <p:txBody>
          <a:bodyPr/>
          <a:lstStyle/>
          <a:p>
            <a:r>
              <a:rPr lang="nl-NL" dirty="0"/>
              <a:t>Wat vindt de AFM?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C476C356-FAC3-9C3A-BF91-4962E987DE1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58814" y="6425620"/>
            <a:ext cx="5072062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 Light"/>
                <a:ea typeface="+mn-ea"/>
                <a:cs typeface="Segoe UI Light" panose="020B0502040204020203" pitchFamily="34" charset="0"/>
              </a:rPr>
              <a:t>AFM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0DBCEE46-1CEC-24C8-3EA3-42BCD17853B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038424" y="6425620"/>
            <a:ext cx="270000" cy="14475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"/>
                <a:ea typeface="+mn-ea"/>
                <a:cs typeface="Segoe UI Light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srgbClr val="3E1B68"/>
              </a:solidFill>
              <a:effectLst/>
              <a:uLnTx/>
              <a:uFillTx/>
              <a:latin typeface="Calibri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CC1D0-B041-5136-9A74-649513136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82F9A0-B0E8-3962-8CAE-05BAADD829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4733" y="1297089"/>
            <a:ext cx="5629049" cy="483235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nl-NL" sz="2200" b="1" dirty="0">
                <a:solidFill>
                  <a:schemeClr val="accent1"/>
                </a:solidFill>
                <a:latin typeface="+mj-lt"/>
              </a:rPr>
              <a:t>    Bouwsteen 1: Gebruik een passend raamwerk voor informatiebeveiliging.</a:t>
            </a:r>
          </a:p>
          <a:p>
            <a:pPr marL="0" indent="0">
              <a:buNone/>
            </a:pPr>
            <a:r>
              <a:rPr lang="nl-NL" sz="2200" b="1" dirty="0">
                <a:solidFill>
                  <a:schemeClr val="accent1"/>
                </a:solidFill>
                <a:latin typeface="+mj-lt"/>
              </a:rPr>
              <a:t>    Bouwsteen 2: Formaliseer beleid rondom audit-tooling. </a:t>
            </a:r>
          </a:p>
          <a:p>
            <a:pPr marL="0" indent="0">
              <a:buNone/>
            </a:pPr>
            <a:r>
              <a:rPr lang="nl-NL" sz="2200" b="1" dirty="0">
                <a:solidFill>
                  <a:schemeClr val="accent1"/>
                </a:solidFill>
                <a:latin typeface="+mj-lt"/>
              </a:rPr>
              <a:t>    Bouwsteen 3: Monitor het effect van audit-</a:t>
            </a:r>
            <a:r>
              <a:rPr lang="nl-NL" sz="2200" b="1" dirty="0" err="1">
                <a:solidFill>
                  <a:schemeClr val="accent1"/>
                </a:solidFill>
                <a:latin typeface="+mj-lt"/>
              </a:rPr>
              <a:t>tooling</a:t>
            </a:r>
            <a:r>
              <a:rPr lang="nl-NL" sz="2200" b="1" dirty="0">
                <a:solidFill>
                  <a:schemeClr val="accent1"/>
                </a:solidFill>
                <a:latin typeface="+mj-lt"/>
              </a:rPr>
              <a:t> op de kwaliteit van de wettelijke controle.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E07612-4311-1725-E6D7-4831E6D39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98141"/>
            <a:ext cx="7178967" cy="588605"/>
          </a:xfrm>
        </p:spPr>
        <p:txBody>
          <a:bodyPr/>
          <a:lstStyle/>
          <a:p>
            <a:r>
              <a:rPr lang="nl-NL" dirty="0"/>
              <a:t>1. Risicomanagement en -beheersing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1C8E65B7-03D3-83A0-9D6C-B781BE72F3F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 Light"/>
                <a:ea typeface="+mn-ea"/>
                <a:cs typeface="Segoe UI Light" panose="020B0502040204020203" pitchFamily="34" charset="0"/>
              </a:rPr>
              <a:t>AFM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EE1F3680-8E07-ED6D-74A9-6B191510482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"/>
                <a:ea typeface="+mn-ea"/>
                <a:cs typeface="Segoe UI Light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srgbClr val="3E1B68"/>
              </a:solidFill>
              <a:effectLst/>
              <a:uLnTx/>
              <a:uFillTx/>
              <a:latin typeface="Calibri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FF94B5E-3642-D9B8-560D-F9113DB7A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317" y="3492229"/>
            <a:ext cx="567982" cy="57630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FDFDCBB-979F-7931-6541-7F7B0B545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567" y="2744670"/>
            <a:ext cx="567982" cy="57630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B55DA5A-A8F3-9E15-F300-3DBBBF561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9" y="1972676"/>
            <a:ext cx="567982" cy="576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1B5384-7EAC-7BF0-B492-AC6487F78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428" y="1427333"/>
            <a:ext cx="4913231" cy="43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B0676-2FC6-7DE6-31B6-F100F6EFB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C016A5-A84F-29EC-961F-C8A771B8EC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589" y="1173718"/>
            <a:ext cx="5798537" cy="580124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ea typeface="Calibri Light"/>
              <a:cs typeface="Calibri Light"/>
            </a:endParaRPr>
          </a:p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nl-NL" sz="2200" b="1" dirty="0">
                <a:solidFill>
                  <a:schemeClr val="accent1"/>
                </a:solidFill>
                <a:latin typeface="+mj-lt"/>
              </a:rPr>
              <a:t>    Bouwsteen 4: Voer de juiste IT-werkzaamheden uit die toezien op de betrouwbaarheid en bruikbaarheid van de input-data.</a:t>
            </a:r>
            <a:endParaRPr lang="nl-NL" sz="2200" b="1" dirty="0">
              <a:solidFill>
                <a:schemeClr val="accent1"/>
              </a:solidFill>
              <a:latin typeface="+mj-l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 sz="2200" b="1" dirty="0">
                <a:solidFill>
                  <a:schemeClr val="accent1"/>
                </a:solidFill>
                <a:latin typeface="+mj-lt"/>
              </a:rPr>
              <a:t>    Bouwsteen 5: Stel vast dat relevante en betrouwbare input-data worden gebruikt om voldoende en geschikte controle-informatie te verkrijgen.</a:t>
            </a:r>
          </a:p>
          <a:p>
            <a:pPr marL="0" indent="0">
              <a:buNone/>
            </a:pPr>
            <a:r>
              <a:rPr lang="nl-NL" sz="2200" b="1" dirty="0">
                <a:solidFill>
                  <a:schemeClr val="accent1"/>
                </a:solidFill>
                <a:latin typeface="+mj-lt"/>
              </a:rPr>
              <a:t>     Bouwsteen 6: Zorg voor een consistent ETL-proces en leg dit vast.</a:t>
            </a:r>
            <a:endParaRPr lang="nl-NL" sz="2200" b="1" dirty="0">
              <a:solidFill>
                <a:schemeClr val="accent1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C04052-1FC4-3A17-F313-A3594E34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98141"/>
            <a:ext cx="3113110" cy="588605"/>
          </a:xfrm>
        </p:spPr>
        <p:txBody>
          <a:bodyPr/>
          <a:lstStyle/>
          <a:p>
            <a:r>
              <a:rPr lang="nl-NL" dirty="0"/>
              <a:t>2. Input-data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5A67067F-7930-4FFC-B6EE-8C7CAC51079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 Light"/>
                <a:ea typeface="+mn-ea"/>
                <a:cs typeface="Segoe UI Light" panose="020B0502040204020203" pitchFamily="34" charset="0"/>
              </a:rPr>
              <a:t>AFM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BDEA7F7F-297B-E023-AEBB-8DF4A6D62B4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"/>
                <a:ea typeface="+mn-ea"/>
                <a:cs typeface="Segoe UI Light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srgbClr val="3E1B68"/>
              </a:solidFill>
              <a:effectLst/>
              <a:uLnTx/>
              <a:uFillTx/>
              <a:latin typeface="Calibri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7CCA06-1827-B3F9-F245-18F024B64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625" y="1847115"/>
            <a:ext cx="612924" cy="5996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DF56A9D-B6BA-A6E3-1ADE-1AF5F2F80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625" y="4271064"/>
            <a:ext cx="612924" cy="5996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FCEF415-B261-4AB9-2E16-D8C08CC94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625" y="2924393"/>
            <a:ext cx="612924" cy="5996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02D4E1-4820-5077-E891-AF21F9A43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586" y="2130457"/>
            <a:ext cx="5051785" cy="25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3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05097-0ECC-0856-682C-928FDB9E8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4206A3-67C5-9715-CB82-96DD1FC963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8814" y="1250396"/>
            <a:ext cx="4562250" cy="4781551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nl-NL" sz="2200" b="1" dirty="0">
                <a:solidFill>
                  <a:schemeClr val="accent1"/>
                </a:solidFill>
                <a:latin typeface="+mj-lt"/>
              </a:rPr>
              <a:t>    Bouwsteen 7: ontwikkel kennis en vaardigheden mee met innovatie</a:t>
            </a:r>
          </a:p>
          <a:p>
            <a:pPr marL="0" indent="0">
              <a:buNone/>
            </a:pPr>
            <a:r>
              <a:rPr lang="nl-NL" sz="2200" b="1" dirty="0">
                <a:solidFill>
                  <a:schemeClr val="accent1"/>
                </a:solidFill>
                <a:latin typeface="+mj-lt"/>
              </a:rPr>
              <a:t>    Bouwsteen 8: integreer de toepassing van de </a:t>
            </a:r>
            <a:r>
              <a:rPr lang="nl-NL" sz="2200" b="1" dirty="0" err="1">
                <a:solidFill>
                  <a:schemeClr val="accent1"/>
                </a:solidFill>
                <a:latin typeface="+mj-lt"/>
              </a:rPr>
              <a:t>audittooling</a:t>
            </a:r>
            <a:r>
              <a:rPr lang="nl-NL" sz="2200" b="1" dirty="0">
                <a:solidFill>
                  <a:schemeClr val="accent1"/>
                </a:solidFill>
                <a:latin typeface="+mj-lt"/>
              </a:rPr>
              <a:t> in de controlestrategie en het controleplan</a:t>
            </a:r>
          </a:p>
          <a:p>
            <a:pPr marL="0" indent="0">
              <a:buNone/>
            </a:pPr>
            <a:r>
              <a:rPr lang="nl-NL" sz="2200" b="1" dirty="0">
                <a:solidFill>
                  <a:schemeClr val="accent1"/>
                </a:solidFill>
                <a:latin typeface="+mj-lt"/>
              </a:rPr>
              <a:t>    Bouwsteen 9: volg de uitkomsten van audit-</a:t>
            </a:r>
            <a:r>
              <a:rPr lang="nl-NL" sz="2200" b="1" dirty="0" err="1">
                <a:solidFill>
                  <a:schemeClr val="accent1"/>
                </a:solidFill>
                <a:latin typeface="+mj-lt"/>
              </a:rPr>
              <a:t>tooling</a:t>
            </a:r>
            <a:r>
              <a:rPr lang="nl-NL" sz="2200" b="1" dirty="0">
                <a:solidFill>
                  <a:schemeClr val="accent1"/>
                </a:solidFill>
                <a:latin typeface="+mj-lt"/>
              </a:rPr>
              <a:t> op de juiste manier op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AE97C9-4951-D43B-7F31-AC92485F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98141"/>
            <a:ext cx="3572147" cy="588605"/>
          </a:xfrm>
        </p:spPr>
        <p:txBody>
          <a:bodyPr/>
          <a:lstStyle/>
          <a:p>
            <a:r>
              <a:rPr lang="nl-NL" dirty="0"/>
              <a:t>3. Audit-</a:t>
            </a:r>
            <a:r>
              <a:rPr lang="nl-NL" dirty="0" err="1"/>
              <a:t>tooling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713C70A-7190-E122-10D7-EC407638861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 Light"/>
                <a:ea typeface="+mn-ea"/>
                <a:cs typeface="Segoe UI Light" panose="020B0502040204020203" pitchFamily="34" charset="0"/>
              </a:rPr>
              <a:t>AFM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C43B9BE-BF12-C323-E42E-C04191F4C3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"/>
                <a:ea typeface="+mn-ea"/>
                <a:cs typeface="Segoe UI Light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srgbClr val="3E1B68"/>
              </a:solidFill>
              <a:effectLst/>
              <a:uLnTx/>
              <a:uFillTx/>
              <a:latin typeface="Calibri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C8C9C71-AB86-9B71-6420-3A863833C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232" y="3799463"/>
            <a:ext cx="601001" cy="60955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0AC2D2E-FA46-DF62-5C86-545CAFE2A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232" y="2688293"/>
            <a:ext cx="601001" cy="60955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7CAA6AD-4021-CD0E-63BF-E26B8B194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232" y="1900750"/>
            <a:ext cx="601001" cy="609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95145-F29B-E21C-44EA-E5DB8A238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424" y="1881187"/>
            <a:ext cx="56959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6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B5C71-897B-A504-B21A-5177727AD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19EB9D-828D-2AC9-FF22-0870157D20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4733" y="1173718"/>
            <a:ext cx="3856136" cy="483235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+mj-lt"/>
              <a:ea typeface="Calibri"/>
              <a:cs typeface="Calibri"/>
            </a:endParaRPr>
          </a:p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nl-NL" sz="2200" b="1" dirty="0">
                <a:solidFill>
                  <a:schemeClr val="accent1"/>
                </a:solidFill>
                <a:latin typeface="+mj-lt"/>
              </a:rPr>
              <a:t>    Bouwsteen 10: (Gen)AI-tools worden veilig en beheerst ingezet</a:t>
            </a:r>
          </a:p>
          <a:p>
            <a:pPr marL="0" indent="0">
              <a:buNone/>
            </a:pPr>
            <a:r>
              <a:rPr lang="nl-NL" sz="2200" b="1" dirty="0">
                <a:solidFill>
                  <a:schemeClr val="accent1"/>
                </a:solidFill>
                <a:latin typeface="+mj-lt"/>
              </a:rPr>
              <a:t> </a:t>
            </a:r>
            <a:endParaRPr lang="nl-NL" sz="2200" b="1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F7FD8B-E29A-0956-2E0F-4645AEC7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98141"/>
            <a:ext cx="3942440" cy="588605"/>
          </a:xfrm>
        </p:spPr>
        <p:txBody>
          <a:bodyPr/>
          <a:lstStyle/>
          <a:p>
            <a:r>
              <a:rPr lang="nl-NL" dirty="0"/>
              <a:t>4. (Gen)AI-</a:t>
            </a:r>
            <a:r>
              <a:rPr lang="nl-NL" dirty="0" err="1"/>
              <a:t>tooling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A1F1C616-B049-3401-E744-FEB32851475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 Light"/>
                <a:ea typeface="+mn-ea"/>
                <a:cs typeface="Segoe UI Light" panose="020B0502040204020203" pitchFamily="34" charset="0"/>
              </a:rPr>
              <a:t>AFM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6E34CB2C-8764-8211-A170-50422EC318E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"/>
                <a:ea typeface="+mn-ea"/>
                <a:cs typeface="Segoe UI Light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srgbClr val="3E1B68"/>
              </a:solidFill>
              <a:effectLst/>
              <a:uLnTx/>
              <a:uFillTx/>
              <a:latin typeface="Calibri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F170C75-0426-EA5D-0C0B-BDC068130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851" y="2671823"/>
            <a:ext cx="611764" cy="609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D23C49-80E1-529A-7F65-94A952E24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986" y="1304964"/>
            <a:ext cx="56388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C14FA-C463-E36E-E52C-4E2621FB0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27E33B-83CE-4692-7EB9-21590E01F9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4733" y="1189429"/>
            <a:ext cx="3761869" cy="481663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+mj-lt"/>
              <a:ea typeface="Calibri"/>
              <a:cs typeface="Calibri"/>
            </a:endParaRPr>
          </a:p>
          <a:p>
            <a:pPr marL="0" indent="0">
              <a:buNone/>
            </a:pPr>
            <a:endParaRPr lang="nl-NL" sz="2000" b="1" i="1" dirty="0">
              <a:solidFill>
                <a:schemeClr val="accent1"/>
              </a:solidFill>
              <a:latin typeface="+mj-l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 sz="2200" b="1" dirty="0">
                <a:solidFill>
                  <a:schemeClr val="accent1"/>
                </a:solidFill>
                <a:latin typeface="+mj-lt"/>
              </a:rPr>
              <a:t>    Bouwsteen 11: de uitkomsten uit de (Gen)AI-tool zijn verifieerbaar of reproduceerbaar</a:t>
            </a:r>
            <a:endParaRPr lang="nl-NL" sz="2200" b="1" dirty="0">
              <a:solidFill>
                <a:schemeClr val="accent1"/>
              </a:solidFill>
              <a:latin typeface="+mj-l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 sz="2200" b="1" dirty="0">
                <a:solidFill>
                  <a:schemeClr val="accent1"/>
                </a:solidFill>
                <a:latin typeface="+mj-lt"/>
              </a:rPr>
              <a:t>   </a:t>
            </a:r>
            <a:endParaRPr lang="nl-NL" sz="2200" b="1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96A17-1F84-8CD5-6C61-A507D239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98141"/>
            <a:ext cx="3942440" cy="588605"/>
          </a:xfrm>
        </p:spPr>
        <p:txBody>
          <a:bodyPr/>
          <a:lstStyle/>
          <a:p>
            <a:r>
              <a:rPr lang="nl-NL" dirty="0"/>
              <a:t>4. (Gen)AI-</a:t>
            </a:r>
            <a:r>
              <a:rPr lang="nl-NL" dirty="0" err="1"/>
              <a:t>tooling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BE2A42C7-8C3B-70AD-C68E-48B7110551F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 Light"/>
                <a:ea typeface="+mn-ea"/>
                <a:cs typeface="Segoe UI Light" panose="020B0502040204020203" pitchFamily="34" charset="0"/>
              </a:rPr>
              <a:t>AFM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EEC9E365-5530-DFAE-AA2F-AE90C6A5747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800" b="1" i="0" u="none" strike="noStrike" kern="1200" cap="none" spc="0" normalizeH="0" baseline="0" noProof="0" smtClean="0">
                <a:ln>
                  <a:noFill/>
                </a:ln>
                <a:solidFill>
                  <a:srgbClr val="3E1B68"/>
                </a:solidFill>
                <a:effectLst/>
                <a:uLnTx/>
                <a:uFillTx/>
                <a:latin typeface="Calibri"/>
                <a:ea typeface="+mn-ea"/>
                <a:cs typeface="Segoe UI Light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srgbClr val="3E1B68"/>
              </a:solidFill>
              <a:effectLst/>
              <a:uLnTx/>
              <a:uFillTx/>
              <a:latin typeface="Calibri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421C994-BE8E-C4CA-A433-14FD1E4DC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851" y="2682533"/>
            <a:ext cx="611764" cy="609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587EB-8703-36C5-EBDE-89D82809F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344" y="1189429"/>
            <a:ext cx="5667375" cy="168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7A9A7-038C-0576-53E2-738DA41B5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444" y="3429000"/>
            <a:ext cx="56292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M">
  <a:themeElements>
    <a:clrScheme name="AFM">
      <a:dk1>
        <a:srgbClr val="3E1B68"/>
      </a:dk1>
      <a:lt1>
        <a:srgbClr val="FFFFFF"/>
      </a:lt1>
      <a:dk2>
        <a:srgbClr val="7261A2"/>
      </a:dk2>
      <a:lt2>
        <a:srgbClr val="E9E5FF"/>
      </a:lt2>
      <a:accent1>
        <a:srgbClr val="3E1B68"/>
      </a:accent1>
      <a:accent2>
        <a:srgbClr val="D3C7EF"/>
      </a:accent2>
      <a:accent3>
        <a:srgbClr val="009ADE"/>
      </a:accent3>
      <a:accent4>
        <a:srgbClr val="B2E1F5"/>
      </a:accent4>
      <a:accent5>
        <a:srgbClr val="6ECA98"/>
      </a:accent5>
      <a:accent6>
        <a:srgbClr val="D3EFE0"/>
      </a:accent6>
      <a:hlink>
        <a:srgbClr val="191C16"/>
      </a:hlink>
      <a:folHlink>
        <a:srgbClr val="EA0044"/>
      </a:folHlink>
    </a:clrScheme>
    <a:fontScheme name="AFM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200"/>
          </a:spcBef>
          <a:spcAft>
            <a:spcPts val="2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1af4fe37-e138-4444-ac39-a91a26058e7e" xsi:nil="true"/>
    <TaxCatchAll xmlns="1af4fe37-e138-4444-ac39-a91a26058e7e" xsi:nil="true"/>
    <Relatienummer xmlns="1af4fe37-e138-4444-ac39-a91a26058e7e" xsi:nil="true"/>
    <Zaaknummer xmlns="1af4fe37-e138-4444-ac39-a91a26058e7e" xsi:nil="true"/>
    <TaxKeywordTaxHTField xmlns="1af4fe37-e138-4444-ac39-a91a26058e7e">
      <Terms xmlns="http://schemas.microsoft.com/office/infopath/2007/PartnerControls"/>
    </TaxKeywordTaxHTField>
    <Opsteldatum xmlns="1af4fe37-e138-4444-ac39-a91a26058e7e" xsi:nil="true"/>
    <Jaar xmlns="1af4fe37-e138-4444-ac39-a91a26058e7e" xsi:nil="true"/>
    <c123037e81ff49fabf5bd54ad31a8019 xmlns="1af4fe37-e138-4444-ac39-a91a26058e7e">
      <Terms xmlns="http://schemas.microsoft.com/office/infopath/2007/PartnerControls"/>
    </c123037e81ff49fabf5bd54ad31a8019>
    <Referentie xmlns="1af4fe37-e138-4444-ac39-a91a26058e7e" xsi:nil="true"/>
    <Omschrijving xmlns="1af4fe37-e138-4444-ac39-a91a26058e7e" xsi:nil="true"/>
    <Debiteurnummer xmlns="1af4fe37-e138-4444-ac39-a91a26058e7e" xsi:nil="true"/>
    <Betreft xmlns="1af4fe37-e138-4444-ac39-a91a26058e7e" xsi:nil="true"/>
    <a68cab3ddf984842808534800f9979c9 xmlns="1af4fe37-e138-4444-ac39-a91a26058e7e">
      <Terms xmlns="http://schemas.microsoft.com/office/infopath/2007/PartnerControls"/>
    </a68cab3ddf984842808534800f9979c9>
    <jf292c22ae8d4680a241b4cafdc55dd8 xmlns="1af4fe37-e138-4444-ac39-a91a26058e7e">
      <Terms xmlns="http://schemas.microsoft.com/office/infopath/2007/PartnerControls"/>
    </jf292c22ae8d4680a241b4cafdc55dd8>
    <Geadresseerde xmlns="1af4fe37-e138-4444-ac39-a91a26058e7e" xsi:nil="true"/>
    <hf57a138fddf4432853103296b5f0525 xmlns="1af4fe37-e138-4444-ac39-a91a26058e7e">
      <Terms xmlns="http://schemas.microsoft.com/office/infopath/2007/PartnerControls"/>
    </hf57a138fddf4432853103296b5f0525>
    <_dlc_DocIdPersistId xmlns="5fe4e853-3417-48a7-a9b2-767e16cca7ad">true</_dlc_DocIdPersistId>
    <vergunningnummer xmlns="1af4fe37-e138-4444-ac39-a91a26058e7e" xsi:nil="true"/>
    <pead3225cdad4702b1977aedded943cd xmlns="1af4fe37-e138-4444-ac39-a91a26058e7e">
      <Terms xmlns="http://schemas.microsoft.com/office/infopath/2007/PartnerControls"/>
    </pead3225cdad4702b1977aedded943cd>
    <Originele_x0020_bestandsnaam xmlns="1af4fe37-e138-4444-ac39-a91a26058e7e" xsi:nil="true"/>
    <Naam_x0020_relatie xmlns="1af4fe37-e138-4444-ac39-a91a26058e7e" xsi:nil="true"/>
    <e10b2dcd781f41019975293715695c9f xmlns="1af4fe37-e138-4444-ac39-a91a26058e7e">
      <Terms xmlns="http://schemas.microsoft.com/office/infopath/2007/PartnerControls"/>
    </e10b2dcd781f41019975293715695c9f>
    <eda60b97f5824280acd8fdc41e844e86 xmlns="1af4fe37-e138-4444-ac39-a91a26058e7e">
      <Terms xmlns="http://schemas.microsoft.com/office/infopath/2007/PartnerControls"/>
    </eda60b97f5824280acd8fdc41e844e86>
    <KopieAan xmlns="1af4fe37-e138-4444-ac39-a91a26058e7e" xsi:nil="true"/>
    <_dlc_DocId xmlns="5fe4e853-3417-48a7-a9b2-767e16cca7ad">AFMPROJ16-803102538-76553</_dlc_DocId>
    <_dlc_DocIdUrl xmlns="5fe4e853-3417-48a7-a9b2-767e16cca7ad">
      <Url>https://afmap.sharepoint.com/sites/PRJ_projectomgeving/_layouts/15/DocIdRedir.aspx?ID=AFMPROJ16-803102538-76553</Url>
      <Description>AFMPROJ16-803102538-76553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aa2fb73e-e83a-44df-bc25-39628a106fd3" ContentTypeId="0x0101006BBC5D719145A0428BEBBA35A2F88D0E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Algemeen document" ma:contentTypeID="0x0101006BBC5D719145A0428BEBBA35A2F88D0E010023E1D3F8A0B6D2478612CB7C458C7490" ma:contentTypeVersion="19" ma:contentTypeDescription="" ma:contentTypeScope="" ma:versionID="22007984fbdd9577b3c0c2339854ad82">
  <xsd:schema xmlns:xsd="http://www.w3.org/2001/XMLSchema" xmlns:xs="http://www.w3.org/2001/XMLSchema" xmlns:p="http://schemas.microsoft.com/office/2006/metadata/properties" xmlns:ns2="1af4fe37-e138-4444-ac39-a91a26058e7e" xmlns:ns3="5fe4e853-3417-48a7-a9b2-767e16cca7ad" targetNamespace="http://schemas.microsoft.com/office/2006/metadata/properties" ma:root="true" ma:fieldsID="ba5af7867af71b63d6b4d3ab1ab94e63" ns2:_="" ns3:_="">
    <xsd:import namespace="1af4fe37-e138-4444-ac39-a91a26058e7e"/>
    <xsd:import namespace="5fe4e853-3417-48a7-a9b2-767e16cca7ad"/>
    <xsd:element name="properties">
      <xsd:complexType>
        <xsd:sequence>
          <xsd:element name="documentManagement">
            <xsd:complexType>
              <xsd:all>
                <xsd:element ref="ns2:e10b2dcd781f41019975293715695c9f" minOccurs="0"/>
                <xsd:element ref="ns2:TaxCatchAll" minOccurs="0"/>
                <xsd:element ref="ns2:TaxCatchAllLabel" minOccurs="0"/>
                <xsd:element ref="ns2:Originele_x0020_bestandsnaam" minOccurs="0"/>
                <xsd:element ref="ns2:Naam_x0020_relatie" minOccurs="0"/>
                <xsd:element ref="ns2:Relatienummer" minOccurs="0"/>
                <xsd:element ref="ns2:Zaaknummer" minOccurs="0"/>
                <xsd:element ref="ns2:c123037e81ff49fabf5bd54ad31a8019" minOccurs="0"/>
                <xsd:element ref="ns2:Referentie" minOccurs="0"/>
                <xsd:element ref="ns3:_dlc_DocId" minOccurs="0"/>
                <xsd:element ref="ns3:_dlc_DocIdUrl" minOccurs="0"/>
                <xsd:element ref="ns3:_dlc_DocIdPersistId" minOccurs="0"/>
                <xsd:element ref="ns2:eda60b97f5824280acd8fdc41e844e86" minOccurs="0"/>
                <xsd:element ref="ns2:hf57a138fddf4432853103296b5f0525" minOccurs="0"/>
                <xsd:element ref="ns2:Opsteldatum" minOccurs="0"/>
                <xsd:element ref="ns2:Omschrijving" minOccurs="0"/>
                <xsd:element ref="ns2:jf292c22ae8d4680a241b4cafdc55dd8" minOccurs="0"/>
                <xsd:element ref="ns2:Geadresseerde" minOccurs="0"/>
                <xsd:element ref="ns2:vergunningnummer" minOccurs="0"/>
                <xsd:element ref="ns2:Debiteurnummer" minOccurs="0"/>
                <xsd:element ref="ns2:pead3225cdad4702b1977aedded943cd" minOccurs="0"/>
                <xsd:element ref="ns2:Betreft" minOccurs="0"/>
                <xsd:element ref="ns2:KopieAan" minOccurs="0"/>
                <xsd:element ref="ns2:TaxKeywordTaxHTField" minOccurs="0"/>
                <xsd:element ref="ns2:Jaar" minOccurs="0"/>
                <xsd:element ref="ns2:a68cab3ddf984842808534800f9979c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4fe37-e138-4444-ac39-a91a26058e7e" elementFormDefault="qualified">
    <xsd:import namespace="http://schemas.microsoft.com/office/2006/documentManagement/types"/>
    <xsd:import namespace="http://schemas.microsoft.com/office/infopath/2007/PartnerControls"/>
    <xsd:element name="e10b2dcd781f41019975293715695c9f" ma:index="8" nillable="true" ma:taxonomy="true" ma:internalName="e10b2dcd781f41019975293715695c9f" ma:taxonomyFieldName="AFM_x0020_Document_x0020_Type" ma:displayName="Documenttype" ma:readOnly="false" ma:fieldId="{e10b2dcd-781f-4101-9975-293715695c9f}" ma:sspId="aa2fb73e-e83a-44df-bc25-39628a106fd3" ma:termSetId="ddbd6d10-e3b1-454b-85ca-cbc13037ef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f48e241-0c63-40ff-8138-36c51f217189}" ma:internalName="TaxCatchAll" ma:showField="CatchAllData" ma:web="26aaa8ab-3c29-4c73-885d-a2855d793c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f48e241-0c63-40ff-8138-36c51f217189}" ma:internalName="TaxCatchAllLabel" ma:readOnly="true" ma:showField="CatchAllDataLabel" ma:web="26aaa8ab-3c29-4c73-885d-a2855d793c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riginele_x0020_bestandsnaam" ma:index="12" nillable="true" ma:displayName="Originele bestandsnaam" ma:internalName="Originele_x0020_bestandsnaam" ma:readOnly="false">
      <xsd:simpleType>
        <xsd:restriction base="dms:Text">
          <xsd:maxLength value="255"/>
        </xsd:restriction>
      </xsd:simpleType>
    </xsd:element>
    <xsd:element name="Naam_x0020_relatie" ma:index="13" nillable="true" ma:displayName="Naam relatie" ma:internalName="Naam_x0020_relatie" ma:readOnly="false">
      <xsd:simpleType>
        <xsd:restriction base="dms:Text">
          <xsd:maxLength value="255"/>
        </xsd:restriction>
      </xsd:simpleType>
    </xsd:element>
    <xsd:element name="Relatienummer" ma:index="14" nillable="true" ma:displayName="Relatienummer" ma:internalName="Relatienummer" ma:readOnly="false">
      <xsd:simpleType>
        <xsd:restriction base="dms:Text">
          <xsd:maxLength value="255"/>
        </xsd:restriction>
      </xsd:simpleType>
    </xsd:element>
    <xsd:element name="Zaaknummer" ma:index="15" nillable="true" ma:displayName="Zaaknummer" ma:internalName="Zaaknummer" ma:readOnly="false">
      <xsd:simpleType>
        <xsd:restriction base="dms:Text">
          <xsd:maxLength value="255"/>
        </xsd:restriction>
      </xsd:simpleType>
    </xsd:element>
    <xsd:element name="c123037e81ff49fabf5bd54ad31a8019" ma:index="16" nillable="true" ma:taxonomy="true" ma:internalName="c123037e81ff49fabf5bd54ad31a8019" ma:taxonomyFieldName="Zaaktype" ma:displayName="Zaaktype" ma:readOnly="false" ma:fieldId="{c123037e-81ff-49fa-bf5b-d54ad31a8019}" ma:sspId="aa2fb73e-e83a-44df-bc25-39628a106fd3" ma:termSetId="a543a553-767d-4eaa-88d1-444b203f0c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ferentie" ma:index="18" nillable="true" ma:displayName="Referentie" ma:internalName="Referentie" ma:readOnly="false">
      <xsd:simpleType>
        <xsd:restriction base="dms:Text">
          <xsd:maxLength value="255"/>
        </xsd:restriction>
      </xsd:simpleType>
    </xsd:element>
    <xsd:element name="eda60b97f5824280acd8fdc41e844e86" ma:index="23" nillable="true" ma:taxonomy="true" ma:internalName="eda60b97f5824280acd8fdc41e844e86" ma:taxonomyFieldName="Documenttype" ma:displayName="Document type" ma:default="" ma:fieldId="{eda60b97-f582-4280-acd8-fdc41e844e86}" ma:sspId="aa2fb73e-e83a-44df-bc25-39628a106fd3" ma:termSetId="95f02a91-1e12-4e2a-afe4-67746b61138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f57a138fddf4432853103296b5f0525" ma:index="25" nillable="true" ma:taxonomy="true" ma:internalName="hf57a138fddf4432853103296b5f0525" ma:taxonomyFieldName="Organisatieonderdeel" ma:displayName="Organisatie onderdeel" ma:default="" ma:fieldId="{1f57a138-fddf-4432-8531-03296b5f0525}" ma:sspId="aa2fb73e-e83a-44df-bc25-39628a106fd3" ma:termSetId="94fea994-e0b0-4b70-96b8-4fc22f8611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psteldatum" ma:index="27" nillable="true" ma:displayName="Opsteldatum" ma:format="DateTime" ma:internalName="Opsteldatum" ma:readOnly="false">
      <xsd:simpleType>
        <xsd:restriction base="dms:DateTime"/>
      </xsd:simpleType>
    </xsd:element>
    <xsd:element name="Omschrijving" ma:index="28" nillable="true" ma:displayName="Omschrijving" ma:internalName="Omschrijving">
      <xsd:simpleType>
        <xsd:restriction base="dms:Text">
          <xsd:maxLength value="255"/>
        </xsd:restriction>
      </xsd:simpleType>
    </xsd:element>
    <xsd:element name="jf292c22ae8d4680a241b4cafdc55dd8" ma:index="29" nillable="true" ma:taxonomy="true" ma:internalName="jf292c22ae8d4680a241b4cafdc55dd8" ma:taxonomyFieldName="Toezichtstaak" ma:displayName="Taak" ma:default="" ma:fieldId="{3f292c22-ae8d-4680-a241-b4cafdc55dd8}" ma:sspId="aa2fb73e-e83a-44df-bc25-39628a106fd3" ma:termSetId="6e520f14-f60a-4e68-8b6d-6a1e1836935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eadresseerde" ma:index="31" nillable="true" ma:displayName="Geadresseerde" ma:internalName="Geadresseerde">
      <xsd:simpleType>
        <xsd:restriction base="dms:Note">
          <xsd:maxLength value="255"/>
        </xsd:restriction>
      </xsd:simpleType>
    </xsd:element>
    <xsd:element name="vergunningnummer" ma:index="32" nillable="true" ma:displayName="Vergunningnummer" ma:internalName="vergunningnummer">
      <xsd:simpleType>
        <xsd:restriction base="dms:Text">
          <xsd:maxLength value="255"/>
        </xsd:restriction>
      </xsd:simpleType>
    </xsd:element>
    <xsd:element name="Debiteurnummer" ma:index="33" nillable="true" ma:displayName="Debiteurnummer" ma:internalName="Debiteurnummer">
      <xsd:simpleType>
        <xsd:restriction base="dms:Text">
          <xsd:maxLength value="255"/>
        </xsd:restriction>
      </xsd:simpleType>
    </xsd:element>
    <xsd:element name="pead3225cdad4702b1977aedded943cd" ma:index="34" nillable="true" ma:taxonomy="true" ma:internalName="pead3225cdad4702b1977aedded943cd" ma:taxonomyFieldName="Kanaal" ma:displayName="Kanaal" ma:default="" ma:fieldId="{9ead3225-cdad-4702-b197-7aedded943cd}" ma:sspId="aa2fb73e-e83a-44df-bc25-39628a106fd3" ma:termSetId="5bb6c286-dbb6-4c25-b2ca-12fdc7485c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treft" ma:index="36" nillable="true" ma:displayName="Betreft" ma:internalName="Betreft">
      <xsd:simpleType>
        <xsd:restriction base="dms:Text">
          <xsd:maxLength value="255"/>
        </xsd:restriction>
      </xsd:simpleType>
    </xsd:element>
    <xsd:element name="KopieAan" ma:index="37" nillable="true" ma:displayName="Kopie aan" ma:internalName="KopieAan">
      <xsd:simpleType>
        <xsd:restriction base="dms:Note">
          <xsd:maxLength value="255"/>
        </xsd:restriction>
      </xsd:simpleType>
    </xsd:element>
    <xsd:element name="TaxKeywordTaxHTField" ma:index="38" nillable="true" ma:taxonomy="true" ma:internalName="TaxKeywordTaxHTField" ma:taxonomyFieldName="TaxKeyword" ma:displayName="Ondernemingstrefwoorden" ma:fieldId="{23f27201-bee3-471e-b2e7-b64fd8b7ca38}" ma:taxonomyMulti="true" ma:sspId="aa2fb73e-e83a-44df-bc25-39628a106fd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Jaar" ma:index="41" nillable="true" ma:displayName="Jaar" ma:internalName="Jaar" ma:readOnly="false">
      <xsd:simpleType>
        <xsd:restriction base="dms:Text">
          <xsd:maxLength value="255"/>
        </xsd:restriction>
      </xsd:simpleType>
    </xsd:element>
    <xsd:element name="a68cab3ddf984842808534800f9979c9" ma:index="42" nillable="true" ma:taxonomy="true" ma:internalName="a68cab3ddf984842808534800f9979c9" ma:taxonomyFieldName="Proces" ma:displayName="Proces" ma:default="" ma:fieldId="{a68cab3d-df98-4842-8085-34800f9979c9}" ma:sspId="aa2fb73e-e83a-44df-bc25-39628a106fd3" ma:termSetId="9cf31780-5a2d-4a89-a874-4589c950fb6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4e853-3417-48a7-a9b2-767e16cca7ad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20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40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AC1800-1470-412A-826B-CDB0B9AEC108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5fe4e853-3417-48a7-a9b2-767e16cca7ad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1af4fe37-e138-4444-ac39-a91a26058e7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176B32-3FC5-4F20-9DD5-CC2B79769AC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1CDF119-F76E-487E-8FAE-9A264967955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704E064-51C8-4C55-9D77-B0ABA0830C5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BD0D622-198E-4317-8BB4-108484BB0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f4fe37-e138-4444-ac39-a91a26058e7e"/>
    <ds:schemaRef ds:uri="5fe4e853-3417-48a7-a9b2-767e16cca7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563</Words>
  <Application>Microsoft Office PowerPoint</Application>
  <PresentationFormat>Widescreen</PresentationFormat>
  <Paragraphs>116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Courier New</vt:lpstr>
      <vt:lpstr>Courier New,monospace</vt:lpstr>
      <vt:lpstr>Segoe UI</vt:lpstr>
      <vt:lpstr>Segoe UI Light</vt:lpstr>
      <vt:lpstr>AFM</vt:lpstr>
      <vt:lpstr>12 bouwstenen voor beheerst gebruik van audit-tooling</vt:lpstr>
      <vt:lpstr>Waarom, hoe en bij wie?</vt:lpstr>
      <vt:lpstr>12 bouwstenen voor beheerst gebruik van audit-tooling</vt:lpstr>
      <vt:lpstr>Wat vindt de AFM?</vt:lpstr>
      <vt:lpstr>1. Risicomanagement en -beheersing</vt:lpstr>
      <vt:lpstr>2. Input-data</vt:lpstr>
      <vt:lpstr>3. Audit-tooling</vt:lpstr>
      <vt:lpstr>4. (Gen)AI-tooling</vt:lpstr>
      <vt:lpstr>4. (Gen)AI-tooling</vt:lpstr>
      <vt:lpstr>4. (Gen)AI-tooling</vt:lpstr>
      <vt:lpstr>Oproep en vervolg</vt:lpstr>
      <vt:lpstr>Bedankt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Klaassen, Maaike</dc:creator>
  <cp:keywords/>
  <cp:lastModifiedBy>Sohier, Patrick</cp:lastModifiedBy>
  <cp:revision>164</cp:revision>
  <dcterms:created xsi:type="dcterms:W3CDTF">2025-11-06T09:00:58Z</dcterms:created>
  <dcterms:modified xsi:type="dcterms:W3CDTF">2025-12-11T09:54:10Z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oezichtstaak">
    <vt:lpwstr/>
  </property>
  <property fmtid="{D5CDD505-2E9C-101B-9397-08002B2CF9AE}" pid="3" name="a68cab3ddf984842808534800f9979c9">
    <vt:lpwstr/>
  </property>
  <property fmtid="{D5CDD505-2E9C-101B-9397-08002B2CF9AE}" pid="4" name="AFM_x0020_Document_x0020_Type">
    <vt:lpwstr/>
  </property>
  <property fmtid="{D5CDD505-2E9C-101B-9397-08002B2CF9AE}" pid="5" name="c123037e81ff49fabf5bd54ad31a8019">
    <vt:lpwstr/>
  </property>
  <property fmtid="{D5CDD505-2E9C-101B-9397-08002B2CF9AE}" pid="6" name="jf292c22ae8d4680a241b4cafdc55dd8">
    <vt:lpwstr/>
  </property>
  <property fmtid="{D5CDD505-2E9C-101B-9397-08002B2CF9AE}" pid="7" name="hf57a138fddf4432853103296b5f0525">
    <vt:lpwstr/>
  </property>
  <property fmtid="{D5CDD505-2E9C-101B-9397-08002B2CF9AE}" pid="8" name="Zaaktype">
    <vt:lpwstr/>
  </property>
  <property fmtid="{D5CDD505-2E9C-101B-9397-08002B2CF9AE}" pid="9" name="MediaServiceImageTags">
    <vt:lpwstr/>
  </property>
  <property fmtid="{D5CDD505-2E9C-101B-9397-08002B2CF9AE}" pid="10" name="e10b2dcd781f41019975293715695c9f">
    <vt:lpwstr/>
  </property>
  <property fmtid="{D5CDD505-2E9C-101B-9397-08002B2CF9AE}" pid="11" name="_dlc_DocIdItemGuid">
    <vt:lpwstr>2bc074c4-f52b-4fff-98b6-bd395f3c84f9</vt:lpwstr>
  </property>
  <property fmtid="{D5CDD505-2E9C-101B-9397-08002B2CF9AE}" pid="12" name="Proces">
    <vt:lpwstr/>
  </property>
  <property fmtid="{D5CDD505-2E9C-101B-9397-08002B2CF9AE}" pid="13" name="Documenttype">
    <vt:lpwstr/>
  </property>
  <property fmtid="{D5CDD505-2E9C-101B-9397-08002B2CF9AE}" pid="14" name="Organisatieonderdeel">
    <vt:lpwstr/>
  </property>
  <property fmtid="{D5CDD505-2E9C-101B-9397-08002B2CF9AE}" pid="15" name="TaxKeyword">
    <vt:lpwstr/>
  </property>
  <property fmtid="{D5CDD505-2E9C-101B-9397-08002B2CF9AE}" pid="16" name="ContentTypeId">
    <vt:lpwstr>0x0101006BBC5D719145A0428BEBBA35A2F88D0E010023E1D3F8A0B6D2478612CB7C458C7490</vt:lpwstr>
  </property>
  <property fmtid="{D5CDD505-2E9C-101B-9397-08002B2CF9AE}" pid="17" name="AFM Document Type">
    <vt:lpwstr/>
  </property>
  <property fmtid="{D5CDD505-2E9C-101B-9397-08002B2CF9AE}" pid="18" name="eda60b97f5824280acd8fdc41e844e86">
    <vt:lpwstr/>
  </property>
  <property fmtid="{D5CDD505-2E9C-101B-9397-08002B2CF9AE}" pid="19" name="AFM_dms_Documenttype">
    <vt:lpwstr/>
  </property>
  <property fmtid="{D5CDD505-2E9C-101B-9397-08002B2CF9AE}" pid="20" name="TaxKeywordTaxHTField">
    <vt:lpwstr/>
  </property>
  <property fmtid="{D5CDD505-2E9C-101B-9397-08002B2CF9AE}" pid="21" name="ZaaktypeTaxHTField0">
    <vt:lpwstr/>
  </property>
  <property fmtid="{D5CDD505-2E9C-101B-9397-08002B2CF9AE}" pid="22" name="_dlc_DocId">
    <vt:lpwstr>AFMPROJ16-12-74771</vt:lpwstr>
  </property>
  <property fmtid="{D5CDD505-2E9C-101B-9397-08002B2CF9AE}" pid="23" name="_dlc_DocIdUrl">
    <vt:lpwstr>https://dms.stelan.nl/projecten/dashboard/_layouts/15/DocIdRedir.aspx?ID=AFMPROJ16-12-74771, AFMPROJ16-12-74771</vt:lpwstr>
  </property>
  <property fmtid="{D5CDD505-2E9C-101B-9397-08002B2CF9AE}" pid="24" name="DossierstatusTaxHTField0">
    <vt:lpwstr/>
  </property>
  <property fmtid="{D5CDD505-2E9C-101B-9397-08002B2CF9AE}" pid="25" name="Kanaal">
    <vt:lpwstr/>
  </property>
  <property fmtid="{D5CDD505-2E9C-101B-9397-08002B2CF9AE}" pid="26" name="WetsartikelRegelingTaxHTField0">
    <vt:lpwstr/>
  </property>
  <property fmtid="{D5CDD505-2E9C-101B-9397-08002B2CF9AE}" pid="27" name="WetsartikelLidTaxHTField0">
    <vt:lpwstr/>
  </property>
  <property fmtid="{D5CDD505-2E9C-101B-9397-08002B2CF9AE}" pid="28" name="ProjectThemaTaxHTField0">
    <vt:lpwstr/>
  </property>
  <property fmtid="{D5CDD505-2E9C-101B-9397-08002B2CF9AE}" pid="29" name="ProjectThema">
    <vt:lpwstr/>
  </property>
  <property fmtid="{D5CDD505-2E9C-101B-9397-08002B2CF9AE}" pid="30" name="Verzendwijze">
    <vt:lpwstr/>
  </property>
  <property fmtid="{D5CDD505-2E9C-101B-9397-08002B2CF9AE}" pid="31" name="WetsartikelArtikelTaxHTField0">
    <vt:lpwstr/>
  </property>
  <property fmtid="{D5CDD505-2E9C-101B-9397-08002B2CF9AE}" pid="32" name="VerzendwijzeTaxHTField0">
    <vt:lpwstr/>
  </property>
  <property fmtid="{D5CDD505-2E9C-101B-9397-08002B2CF9AE}" pid="33" name="Dossierstatus">
    <vt:lpwstr/>
  </property>
  <property fmtid="{D5CDD505-2E9C-101B-9397-08002B2CF9AE}" pid="34" name="BeslisserTaxHTField0">
    <vt:lpwstr/>
  </property>
  <property fmtid="{D5CDD505-2E9C-101B-9397-08002B2CF9AE}" pid="35" name="WetsartikelArtikel">
    <vt:lpwstr/>
  </property>
  <property fmtid="{D5CDD505-2E9C-101B-9397-08002B2CF9AE}" pid="36" name="WetsartikelRegeling">
    <vt:lpwstr/>
  </property>
  <property fmtid="{D5CDD505-2E9C-101B-9397-08002B2CF9AE}" pid="37" name="KanaalTaxHTField0">
    <vt:lpwstr/>
  </property>
  <property fmtid="{D5CDD505-2E9C-101B-9397-08002B2CF9AE}" pid="38" name="WetsartikelLid">
    <vt:lpwstr/>
  </property>
  <property fmtid="{D5CDD505-2E9C-101B-9397-08002B2CF9AE}" pid="39" name="Beslisser">
    <vt:lpwstr/>
  </property>
  <property fmtid="{D5CDD505-2E9C-101B-9397-08002B2CF9AE}" pid="40" name="_dlc_DocIdPersistId">
    <vt:bool>true</vt:bool>
  </property>
  <property fmtid="{D5CDD505-2E9C-101B-9397-08002B2CF9AE}" pid="41" name="abedfedf607d4aacb8113d9e062352fa">
    <vt:lpwstr/>
  </property>
  <property fmtid="{D5CDD505-2E9C-101B-9397-08002B2CF9AE}" pid="42" name="pba0b9767ead486d82b0ab7a836d90fe">
    <vt:lpwstr/>
  </property>
  <property fmtid="{D5CDD505-2E9C-101B-9397-08002B2CF9AE}" pid="43" name="l1877c79e61b4d13953b8ea9ac6999d9">
    <vt:lpwstr/>
  </property>
  <property fmtid="{D5CDD505-2E9C-101B-9397-08002B2CF9AE}" pid="44" name="p4a23b3296684f9f92f3ac5c2c199d02">
    <vt:lpwstr/>
  </property>
  <property fmtid="{D5CDD505-2E9C-101B-9397-08002B2CF9AE}" pid="45" name="oe03ea712fd542c5be912c63a0e427ff">
    <vt:lpwstr/>
  </property>
  <property fmtid="{D5CDD505-2E9C-101B-9397-08002B2CF9AE}" pid="46" name="kb44a127ec074e32b4465a42ae89ef77">
    <vt:lpwstr/>
  </property>
  <property fmtid="{D5CDD505-2E9C-101B-9397-08002B2CF9AE}" pid="47" name="ne08b3b4c0254f4a8c18c518097d8213">
    <vt:lpwstr/>
  </property>
  <property fmtid="{D5CDD505-2E9C-101B-9397-08002B2CF9AE}" pid="48" name="lcf76f155ced4ddcb4097134ff3c332f">
    <vt:lpwstr/>
  </property>
</Properties>
</file>