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22" r:id="rId5"/>
    <p:sldMasterId id="2147483727" r:id="rId6"/>
  </p:sldMasterIdLst>
  <p:notesMasterIdLst>
    <p:notesMasterId r:id="rId41"/>
  </p:notesMasterIdLst>
  <p:handoutMasterIdLst>
    <p:handoutMasterId r:id="rId42"/>
  </p:handoutMasterIdLst>
  <p:sldIdLst>
    <p:sldId id="2145707888" r:id="rId7"/>
    <p:sldId id="285" r:id="rId8"/>
    <p:sldId id="1881838640" r:id="rId9"/>
    <p:sldId id="1881838641" r:id="rId10"/>
    <p:sldId id="1881838642" r:id="rId11"/>
    <p:sldId id="323" r:id="rId12"/>
    <p:sldId id="2145707879" r:id="rId13"/>
    <p:sldId id="2145707880" r:id="rId14"/>
    <p:sldId id="2145707881" r:id="rId15"/>
    <p:sldId id="2145707876" r:id="rId16"/>
    <p:sldId id="2145707872" r:id="rId17"/>
    <p:sldId id="281" r:id="rId18"/>
    <p:sldId id="2145707883" r:id="rId19"/>
    <p:sldId id="306" r:id="rId20"/>
    <p:sldId id="311" r:id="rId21"/>
    <p:sldId id="315" r:id="rId22"/>
    <p:sldId id="314" r:id="rId23"/>
    <p:sldId id="312" r:id="rId24"/>
    <p:sldId id="308" r:id="rId25"/>
    <p:sldId id="2145707886" r:id="rId26"/>
    <p:sldId id="2145707884" r:id="rId27"/>
    <p:sldId id="2145707885" r:id="rId28"/>
    <p:sldId id="1881838643" r:id="rId29"/>
    <p:sldId id="340" r:id="rId30"/>
    <p:sldId id="1881838644" r:id="rId31"/>
    <p:sldId id="1881838638" r:id="rId32"/>
    <p:sldId id="1881838645" r:id="rId33"/>
    <p:sldId id="318" r:id="rId34"/>
    <p:sldId id="319" r:id="rId35"/>
    <p:sldId id="320" r:id="rId36"/>
    <p:sldId id="309" r:id="rId37"/>
    <p:sldId id="1881838646" r:id="rId38"/>
    <p:sldId id="2145707877" r:id="rId39"/>
    <p:sldId id="279" r:id="rId40"/>
  </p:sldIdLst>
  <p:sldSz cx="9144000" cy="5143500" type="screen16x9"/>
  <p:notesSz cx="6669088" cy="9753600"/>
  <p:defaultTextStyle>
    <a:defPPr>
      <a:defRPr lang="nl-NL"/>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3185">
          <p15:clr>
            <a:srgbClr val="A4A3A4"/>
          </p15:clr>
        </p15:guide>
        <p15:guide id="2" pos="2880">
          <p15:clr>
            <a:srgbClr val="A4A3A4"/>
          </p15:clr>
        </p15:guide>
      </p15:sldGuideLst>
    </p:ext>
    <p:ext uri="{2D200454-40CA-4A62-9FC3-DE9A4176ACB9}">
      <p15:notesGuideLst xmlns:p15="http://schemas.microsoft.com/office/powerpoint/2012/main">
        <p15:guide id="1" orient="horz" pos="3072" userDrawn="1">
          <p15:clr>
            <a:srgbClr val="A4A3A4"/>
          </p15:clr>
        </p15:guide>
        <p15:guide id="2" pos="414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2519E1-B67D-F818-3A20-7AEE16D08742}" name="Marc Welters" initials="MW" userId="S::marc.welters@nl.ey.com::021fcc8a-7796-408a-a2e4-e510a88d77b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roen van Schajik" initials="JvS" lastIdx="9" clrIdx="0">
    <p:extLst>
      <p:ext uri="{19B8F6BF-5375-455C-9EA6-DF929625EA0E}">
        <p15:presenceInfo xmlns:p15="http://schemas.microsoft.com/office/powerpoint/2012/main" userId="S::jeroen.van.schajik@bdo.nl::ebef1b32-3a0a-4a6d-aa9c-da106880db3c" providerId="AD"/>
      </p:ext>
    </p:extLst>
  </p:cmAuthor>
  <p:cmAuthor id="2" name="Van der Harst, Alex" initials="VdHA" lastIdx="1" clrIdx="1">
    <p:extLst>
      <p:ext uri="{19B8F6BF-5375-455C-9EA6-DF929625EA0E}">
        <p15:presenceInfo xmlns:p15="http://schemas.microsoft.com/office/powerpoint/2012/main" userId="S::VanderHarst.Alex@kpmg.nl::48709c4a-89fd-4d5e-9fae-ab93a47e92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0C30"/>
    <a:srgbClr val="444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09" d="100"/>
          <a:sy n="109" d="100"/>
        </p:scale>
        <p:origin x="691" y="82"/>
      </p:cViewPr>
      <p:guideLst>
        <p:guide orient="horz" pos="3185"/>
        <p:guide pos="2880"/>
      </p:guideLst>
    </p:cSldViewPr>
  </p:slideViewPr>
  <p:notesTextViewPr>
    <p:cViewPr>
      <p:scale>
        <a:sx n="1" d="1"/>
        <a:sy n="1" d="1"/>
      </p:scale>
      <p:origin x="0" y="0"/>
    </p:cViewPr>
  </p:notesTextViewPr>
  <p:sorterViewPr>
    <p:cViewPr>
      <p:scale>
        <a:sx n="200" d="100"/>
        <a:sy n="200" d="100"/>
      </p:scale>
      <p:origin x="0" y="0"/>
    </p:cViewPr>
  </p:sorterViewPr>
  <p:notesViewPr>
    <p:cSldViewPr>
      <p:cViewPr>
        <p:scale>
          <a:sx n="100" d="100"/>
          <a:sy n="100" d="100"/>
        </p:scale>
        <p:origin x="-666" y="-336"/>
      </p:cViewPr>
      <p:guideLst>
        <p:guide orient="horz" pos="3072"/>
        <p:guide pos="414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ommentAuthors" Target="commentAuthors.xml"/><Relationship Id="rId48" Type="http://schemas.microsoft.com/office/2018/10/relationships/authors" Targe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931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84138" y="730250"/>
            <a:ext cx="6500812" cy="3657600"/>
          </a:xfrm>
          <a:prstGeom prst="rect">
            <a:avLst/>
          </a:prstGeom>
          <a:noFill/>
          <a:ln w="12700">
            <a:solidFill>
              <a:prstClr val="black"/>
            </a:solidFill>
          </a:ln>
        </p:spPr>
        <p:txBody>
          <a:bodyPr vert="horz" lIns="90414" tIns="45208" rIns="90414" bIns="45208" rtlCol="0" anchor="ctr"/>
          <a:lstStyle/>
          <a:p>
            <a:pPr lvl="0"/>
            <a:endParaRPr lang="nl-NL" noProof="0"/>
          </a:p>
        </p:txBody>
      </p:sp>
      <p:sp>
        <p:nvSpPr>
          <p:cNvPr id="5" name="Notes Placeholder 4"/>
          <p:cNvSpPr>
            <a:spLocks noGrp="1"/>
          </p:cNvSpPr>
          <p:nvPr>
            <p:ph type="body" sz="quarter" idx="3"/>
          </p:nvPr>
        </p:nvSpPr>
        <p:spPr>
          <a:xfrm>
            <a:off x="666909" y="4633587"/>
            <a:ext cx="5335270" cy="4388808"/>
          </a:xfrm>
          <a:prstGeom prst="rect">
            <a:avLst/>
          </a:prstGeom>
        </p:spPr>
        <p:txBody>
          <a:bodyPr vert="horz" lIns="90414" tIns="45208" rIns="90414" bIns="45208" rtlCol="0"/>
          <a:lstStyle/>
          <a:p>
            <a:pPr lvl="0"/>
            <a:r>
              <a:rPr lang="nl-NL" noProof="0" dirty="0"/>
              <a:t>Klik om de Master-tekststijlen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sp>
        <p:nvSpPr>
          <p:cNvPr id="9" name="Slide Number Placeholder 4"/>
          <p:cNvSpPr txBox="1">
            <a:spLocks/>
          </p:cNvSpPr>
          <p:nvPr/>
        </p:nvSpPr>
        <p:spPr>
          <a:xfrm>
            <a:off x="5947646" y="9250020"/>
            <a:ext cx="612371" cy="487991"/>
          </a:xfrm>
          <a:prstGeom prst="rect">
            <a:avLst/>
          </a:prstGeom>
        </p:spPr>
        <p:txBody>
          <a:bodyPr vert="horz" lIns="90414" tIns="45208" rIns="90414" bIns="45208" rtlCol="0" anchor="b"/>
          <a:lstStyle>
            <a:defPPr>
              <a:defRPr lang="nl-NL"/>
            </a:defPPr>
            <a:lvl1pPr algn="r" rtl="0" fontAlgn="auto">
              <a:spcBef>
                <a:spcPts val="0"/>
              </a:spcBef>
              <a:spcAft>
                <a:spcPts val="0"/>
              </a:spcAft>
              <a:defRPr sz="1000" kern="1200">
                <a:solidFill>
                  <a:schemeClr val="tx1"/>
                </a:solidFill>
                <a:latin typeface="Verdana" pitchFamily="34" charset="0"/>
                <a:ea typeface="Verdana" pitchFamily="34" charset="0"/>
                <a:cs typeface="Verdana" pitchFamily="34"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pPr>
              <a:defRPr/>
            </a:pPr>
            <a:fld id="{D58FC272-F5F5-4214-B2E3-2F389D129F6F}" type="slidenum">
              <a:rPr lang="nl-NL" b="1" smtClean="0">
                <a:latin typeface="Lucida Sans Unicode" panose="020B0602030504020204" pitchFamily="34" charset="0"/>
                <a:cs typeface="Lucida Sans Unicode" panose="020B0602030504020204" pitchFamily="34" charset="0"/>
              </a:rPr>
              <a:pPr>
                <a:defRPr/>
              </a:pPr>
              <a:t>‹nr.›</a:t>
            </a:fld>
            <a:endParaRPr lang="nl-NL" b="1" dirty="0">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549873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baseline="0">
        <a:solidFill>
          <a:schemeClr val="tx1"/>
        </a:solidFill>
        <a:latin typeface="AvantGarde Bk BT" panose="020B0402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vantGarde Bk BT" panose="020B0402020202020204" pitchFamily="34" charset="0"/>
        <a:ea typeface="+mn-ea"/>
        <a:cs typeface="+mn-cs"/>
      </a:defRPr>
    </a:lvl2pPr>
    <a:lvl3pPr marL="914400" algn="l" rtl="0" eaLnBrk="0" fontAlgn="base" hangingPunct="0">
      <a:spcBef>
        <a:spcPct val="30000"/>
      </a:spcBef>
      <a:spcAft>
        <a:spcPct val="0"/>
      </a:spcAft>
      <a:defRPr sz="1200" kern="1200" baseline="0">
        <a:solidFill>
          <a:schemeClr val="tx1"/>
        </a:solidFill>
        <a:latin typeface="AvantGarde Bk BT" panose="020B0402020202020204" pitchFamily="34" charset="0"/>
        <a:ea typeface="+mn-ea"/>
        <a:cs typeface="+mn-cs"/>
      </a:defRPr>
    </a:lvl3pPr>
    <a:lvl4pPr marL="1371600" algn="l" rtl="0" eaLnBrk="0" fontAlgn="base" hangingPunct="0">
      <a:spcBef>
        <a:spcPct val="30000"/>
      </a:spcBef>
      <a:spcAft>
        <a:spcPct val="0"/>
      </a:spcAft>
      <a:defRPr sz="1200" kern="1200" baseline="0">
        <a:solidFill>
          <a:schemeClr val="tx1"/>
        </a:solidFill>
        <a:latin typeface="AvantGarde Bk BT" panose="020B0402020202020204" pitchFamily="34" charset="0"/>
        <a:ea typeface="+mn-ea"/>
        <a:cs typeface="+mn-cs"/>
      </a:defRPr>
    </a:lvl4pPr>
    <a:lvl5pPr marL="1828800" algn="l" rtl="0" eaLnBrk="0" fontAlgn="base" hangingPunct="0">
      <a:spcBef>
        <a:spcPct val="30000"/>
      </a:spcBef>
      <a:spcAft>
        <a:spcPct val="0"/>
      </a:spcAft>
      <a:defRPr sz="1200" kern="1200" baseline="0">
        <a:solidFill>
          <a:schemeClr val="tx1"/>
        </a:solidFill>
        <a:latin typeface="AvantGarde Bk BT" panose="020B04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2728913" y="503238"/>
            <a:ext cx="4473575" cy="2517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dirty="0"/>
              <a:t>Klik om tekst toe te voegen</a:t>
            </a:r>
          </a:p>
        </p:txBody>
      </p:sp>
    </p:spTree>
    <p:extLst>
      <p:ext uri="{BB962C8B-B14F-4D97-AF65-F5344CB8AC3E}">
        <p14:creationId xmlns:p14="http://schemas.microsoft.com/office/powerpoint/2010/main" val="2888223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2700338" y="509588"/>
            <a:ext cx="4530725" cy="2547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dirty="0"/>
              <a:t>Klik om tekst toe te voegen</a:t>
            </a:r>
          </a:p>
        </p:txBody>
      </p:sp>
    </p:spTree>
    <p:extLst>
      <p:ext uri="{BB962C8B-B14F-4D97-AF65-F5344CB8AC3E}">
        <p14:creationId xmlns:p14="http://schemas.microsoft.com/office/powerpoint/2010/main" val="2054851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2700338" y="509588"/>
            <a:ext cx="4530725" cy="2547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dirty="0"/>
              <a:t>Klik om tekst toe te voegen</a:t>
            </a:r>
          </a:p>
        </p:txBody>
      </p:sp>
    </p:spTree>
    <p:extLst>
      <p:ext uri="{BB962C8B-B14F-4D97-AF65-F5344CB8AC3E}">
        <p14:creationId xmlns:p14="http://schemas.microsoft.com/office/powerpoint/2010/main" val="2054851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2728913" y="503238"/>
            <a:ext cx="4473575" cy="2517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dirty="0"/>
              <a:t>Klik om tekst toe te voegen</a:t>
            </a:r>
          </a:p>
        </p:txBody>
      </p:sp>
    </p:spTree>
    <p:extLst>
      <p:ext uri="{BB962C8B-B14F-4D97-AF65-F5344CB8AC3E}">
        <p14:creationId xmlns:p14="http://schemas.microsoft.com/office/powerpoint/2010/main" val="2845430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127000" y="735013"/>
            <a:ext cx="6540500" cy="3679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dirty="0"/>
              <a:t>Klik om tekst toe te voegen</a:t>
            </a:r>
          </a:p>
        </p:txBody>
      </p:sp>
    </p:spTree>
    <p:extLst>
      <p:ext uri="{BB962C8B-B14F-4D97-AF65-F5344CB8AC3E}">
        <p14:creationId xmlns:p14="http://schemas.microsoft.com/office/powerpoint/2010/main" val="3958732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2728913" y="503238"/>
            <a:ext cx="4473575" cy="2517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dirty="0"/>
              <a:t>Klik om tekst toe te voegen</a:t>
            </a:r>
          </a:p>
        </p:txBody>
      </p:sp>
    </p:spTree>
    <p:extLst>
      <p:ext uri="{BB962C8B-B14F-4D97-AF65-F5344CB8AC3E}">
        <p14:creationId xmlns:p14="http://schemas.microsoft.com/office/powerpoint/2010/main" val="3789210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127000" y="735013"/>
            <a:ext cx="6540500" cy="3679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dirty="0"/>
              <a:t>Klik om tekst toe te voegen</a:t>
            </a:r>
          </a:p>
        </p:txBody>
      </p:sp>
    </p:spTree>
    <p:extLst>
      <p:ext uri="{BB962C8B-B14F-4D97-AF65-F5344CB8AC3E}">
        <p14:creationId xmlns:p14="http://schemas.microsoft.com/office/powerpoint/2010/main" val="1346018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2728913" y="503238"/>
            <a:ext cx="4473575" cy="2517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dirty="0"/>
              <a:t>Klik om tekst toe te voegen</a:t>
            </a:r>
          </a:p>
        </p:txBody>
      </p:sp>
    </p:spTree>
    <p:extLst>
      <p:ext uri="{BB962C8B-B14F-4D97-AF65-F5344CB8AC3E}">
        <p14:creationId xmlns:p14="http://schemas.microsoft.com/office/powerpoint/2010/main" val="2849681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131763" y="735013"/>
            <a:ext cx="6534150" cy="3676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a:t>Klik om tekst toe te voegen</a:t>
            </a:r>
          </a:p>
        </p:txBody>
      </p:sp>
    </p:spTree>
    <p:extLst>
      <p:ext uri="{BB962C8B-B14F-4D97-AF65-F5344CB8AC3E}">
        <p14:creationId xmlns:p14="http://schemas.microsoft.com/office/powerpoint/2010/main" val="2880918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131763" y="735013"/>
            <a:ext cx="6534150" cy="3676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a:t>Klik om tekst toe te voegen</a:t>
            </a:r>
          </a:p>
        </p:txBody>
      </p:sp>
    </p:spTree>
    <p:extLst>
      <p:ext uri="{BB962C8B-B14F-4D97-AF65-F5344CB8AC3E}">
        <p14:creationId xmlns:p14="http://schemas.microsoft.com/office/powerpoint/2010/main" val="176709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131763" y="735013"/>
            <a:ext cx="6534150" cy="3676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a:t>Klik om tekst toe te voegen</a:t>
            </a:r>
          </a:p>
        </p:txBody>
      </p:sp>
    </p:spTree>
    <p:extLst>
      <p:ext uri="{BB962C8B-B14F-4D97-AF65-F5344CB8AC3E}">
        <p14:creationId xmlns:p14="http://schemas.microsoft.com/office/powerpoint/2010/main" val="521360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2728913" y="503238"/>
            <a:ext cx="4473575" cy="2517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dirty="0"/>
              <a:t>Klik om tekst toe te voegen</a:t>
            </a:r>
          </a:p>
        </p:txBody>
      </p:sp>
    </p:spTree>
    <p:extLst>
      <p:ext uri="{BB962C8B-B14F-4D97-AF65-F5344CB8AC3E}">
        <p14:creationId xmlns:p14="http://schemas.microsoft.com/office/powerpoint/2010/main" val="4161281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174625" y="739775"/>
            <a:ext cx="6575425" cy="3698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a:t>Klik om tekst toe te voegen</a:t>
            </a:r>
          </a:p>
        </p:txBody>
      </p:sp>
    </p:spTree>
    <p:extLst>
      <p:ext uri="{BB962C8B-B14F-4D97-AF65-F5344CB8AC3E}">
        <p14:creationId xmlns:p14="http://schemas.microsoft.com/office/powerpoint/2010/main" val="2281968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2728913" y="503238"/>
            <a:ext cx="4473575" cy="2517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dirty="0"/>
              <a:t>Klik om tekst toe te voegen</a:t>
            </a:r>
          </a:p>
        </p:txBody>
      </p:sp>
    </p:spTree>
    <p:extLst>
      <p:ext uri="{BB962C8B-B14F-4D97-AF65-F5344CB8AC3E}">
        <p14:creationId xmlns:p14="http://schemas.microsoft.com/office/powerpoint/2010/main" val="331908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84138" y="730250"/>
            <a:ext cx="6500812" cy="3657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dirty="0"/>
              <a:t>Klik om tekst toe te voegen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2728913" y="503238"/>
            <a:ext cx="4473575" cy="2517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dirty="0"/>
              <a:t>Klik om tekst toe te voegen</a:t>
            </a:r>
          </a:p>
        </p:txBody>
      </p:sp>
    </p:spTree>
    <p:extLst>
      <p:ext uri="{BB962C8B-B14F-4D97-AF65-F5344CB8AC3E}">
        <p14:creationId xmlns:p14="http://schemas.microsoft.com/office/powerpoint/2010/main" val="464160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2728913" y="503238"/>
            <a:ext cx="4473575" cy="2517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dirty="0"/>
              <a:t>Klik om tekst toe te voegen</a:t>
            </a:r>
          </a:p>
        </p:txBody>
      </p:sp>
    </p:spTree>
    <p:extLst>
      <p:ext uri="{BB962C8B-B14F-4D97-AF65-F5344CB8AC3E}">
        <p14:creationId xmlns:p14="http://schemas.microsoft.com/office/powerpoint/2010/main" val="3501245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Tree>
    <p:extLst>
      <p:ext uri="{BB962C8B-B14F-4D97-AF65-F5344CB8AC3E}">
        <p14:creationId xmlns:p14="http://schemas.microsoft.com/office/powerpoint/2010/main" val="1549189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Tree>
    <p:extLst>
      <p:ext uri="{BB962C8B-B14F-4D97-AF65-F5344CB8AC3E}">
        <p14:creationId xmlns:p14="http://schemas.microsoft.com/office/powerpoint/2010/main" val="1851085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Tree>
    <p:extLst>
      <p:ext uri="{BB962C8B-B14F-4D97-AF65-F5344CB8AC3E}">
        <p14:creationId xmlns:p14="http://schemas.microsoft.com/office/powerpoint/2010/main" val="905626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Tree>
    <p:extLst>
      <p:ext uri="{BB962C8B-B14F-4D97-AF65-F5344CB8AC3E}">
        <p14:creationId xmlns:p14="http://schemas.microsoft.com/office/powerpoint/2010/main" val="715973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2700338" y="509588"/>
            <a:ext cx="4530725" cy="2547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dirty="0"/>
              <a:t>Klik om tekst toe te voegen</a:t>
            </a:r>
          </a:p>
        </p:txBody>
      </p:sp>
    </p:spTree>
    <p:extLst>
      <p:ext uri="{BB962C8B-B14F-4D97-AF65-F5344CB8AC3E}">
        <p14:creationId xmlns:p14="http://schemas.microsoft.com/office/powerpoint/2010/main" val="257608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text only">
    <p:bg bwMode="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19672" y="1047600"/>
            <a:ext cx="5904656" cy="1102519"/>
          </a:xfrm>
        </p:spPr>
        <p:txBody>
          <a:bodyPr>
            <a:noAutofit/>
          </a:bodyPr>
          <a:lstStyle>
            <a:lvl1pPr>
              <a:defRPr sz="2800" b="1" baseline="0">
                <a:solidFill>
                  <a:srgbClr val="444444"/>
                </a:solidFill>
                <a:latin typeface="Lucida Sans" panose="020B0602030504020204" pitchFamily="34" charset="0"/>
                <a:ea typeface="Verdana" pitchFamily="34" charset="0"/>
                <a:cs typeface="Verdana" pitchFamily="34" charset="0"/>
              </a:defRPr>
            </a:lvl1pPr>
          </a:lstStyle>
          <a:p>
            <a:r>
              <a:rPr lang="nl-NL" dirty="0"/>
              <a:t>Klik om de stijl te bewerken</a:t>
            </a:r>
          </a:p>
        </p:txBody>
      </p:sp>
      <p:sp>
        <p:nvSpPr>
          <p:cNvPr id="3" name="Subtitle 2"/>
          <p:cNvSpPr>
            <a:spLocks noGrp="1"/>
          </p:cNvSpPr>
          <p:nvPr>
            <p:ph type="subTitle" idx="1"/>
          </p:nvPr>
        </p:nvSpPr>
        <p:spPr>
          <a:xfrm>
            <a:off x="1619672" y="2216700"/>
            <a:ext cx="5904656" cy="1115100"/>
          </a:xfrm>
        </p:spPr>
        <p:txBody>
          <a:bodyPr>
            <a:noAutofit/>
          </a:bodyPr>
          <a:lstStyle>
            <a:lvl1pPr marL="0" indent="0" algn="l">
              <a:buNone/>
              <a:defRPr sz="1800" b="0" baseline="0">
                <a:solidFill>
                  <a:srgbClr val="C60C30"/>
                </a:solidFill>
                <a:latin typeface="Lucida Sans Unicode" panose="020B0602030504020204" pitchFamily="34" charset="0"/>
                <a:ea typeface="Verdana" pitchFamily="34" charset="0"/>
                <a:cs typeface="Lucida Sans Unicode" panose="020B0602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Tree>
    <p:extLst>
      <p:ext uri="{BB962C8B-B14F-4D97-AF65-F5344CB8AC3E}">
        <p14:creationId xmlns:p14="http://schemas.microsoft.com/office/powerpoint/2010/main" val="3608968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Basic">
    <p:bg bwMode="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44444"/>
                </a:solidFill>
                <a:latin typeface="Lucida Sans" panose="020B0602030504020204" pitchFamily="34" charset="0"/>
              </a:defRPr>
            </a:lvl1pPr>
          </a:lstStyle>
          <a:p>
            <a:r>
              <a:rPr lang="nl-NL" dirty="0"/>
              <a:t>Klik om de stijl te bewerken</a:t>
            </a:r>
          </a:p>
        </p:txBody>
      </p:sp>
      <p:sp>
        <p:nvSpPr>
          <p:cNvPr id="3" name="Content Placeholder 2"/>
          <p:cNvSpPr>
            <a:spLocks noGrp="1"/>
          </p:cNvSpPr>
          <p:nvPr>
            <p:ph idx="1"/>
          </p:nvPr>
        </p:nvSpPr>
        <p:spPr/>
        <p:txBody>
          <a:bodyPr/>
          <a:lstStyle>
            <a:lvl1pPr marL="269875" indent="-269875">
              <a:buClr>
                <a:srgbClr val="C60C30"/>
              </a:buClr>
              <a:buFontTx/>
              <a:buBlip>
                <a:blip r:embed="rId3"/>
              </a:buBlip>
              <a:defRPr>
                <a:latin typeface="Lucida Sans Unicode" panose="020B0602030504020204" pitchFamily="34" charset="0"/>
                <a:cs typeface="Lucida Sans Unicode" panose="020B0602030504020204" pitchFamily="34" charset="0"/>
              </a:defRPr>
            </a:lvl1pPr>
            <a:lvl2pPr>
              <a:buClr>
                <a:srgbClr val="C60C30"/>
              </a:buClr>
              <a:defRPr>
                <a:latin typeface="Lucida Sans Unicode" panose="020B0602030504020204" pitchFamily="34" charset="0"/>
                <a:cs typeface="Lucida Sans Unicode" panose="020B0602030504020204" pitchFamily="34" charset="0"/>
              </a:defRPr>
            </a:lvl2pPr>
            <a:lvl3pPr>
              <a:buClr>
                <a:srgbClr val="C60C30"/>
              </a:buClr>
              <a:defRPr>
                <a:latin typeface="Lucida Sans Unicode" panose="020B0602030504020204" pitchFamily="34" charset="0"/>
                <a:cs typeface="Lucida Sans Unicode" panose="020B0602030504020204" pitchFamily="34" charset="0"/>
              </a:defRPr>
            </a:lvl3pPr>
            <a:lvl4pPr>
              <a:buClr>
                <a:srgbClr val="C60C30"/>
              </a:buClr>
              <a:defRPr>
                <a:latin typeface="Lucida Sans Unicode" panose="020B0602030504020204" pitchFamily="34" charset="0"/>
                <a:cs typeface="Lucida Sans Unicode" panose="020B0602030504020204" pitchFamily="34" charset="0"/>
              </a:defRPr>
            </a:lvl4pPr>
            <a:lvl5pPr>
              <a:buClr>
                <a:srgbClr val="C60C30"/>
              </a:buClr>
              <a:defRPr>
                <a:latin typeface="Lucida Sans Unicode" panose="020B0602030504020204" pitchFamily="34" charset="0"/>
                <a:cs typeface="Lucida Sans Unicode" panose="020B0602030504020204"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74028999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No 2nd top line">
    <p:bg bwMode="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1200" y="283500"/>
            <a:ext cx="8741280" cy="567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nl-NL" dirty="0"/>
            </a:lvl1pPr>
          </a:lstStyle>
          <a:p>
            <a:pPr lvl="0"/>
            <a:r>
              <a:rPr lang="nl-NL"/>
              <a:t>Klik om de stijl te bewerken</a:t>
            </a:r>
            <a:endParaRPr lang="nl-NL" dirty="0"/>
          </a:p>
        </p:txBody>
      </p:sp>
      <p:sp>
        <p:nvSpPr>
          <p:cNvPr id="3" name="Content Placeholder 2"/>
          <p:cNvSpPr>
            <a:spLocks noGrp="1"/>
          </p:cNvSpPr>
          <p:nvPr>
            <p:ph idx="1"/>
          </p:nvPr>
        </p:nvSpPr>
        <p:spPr>
          <a:xfrm>
            <a:off x="140400" y="843558"/>
            <a:ext cx="8748000" cy="372214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9875" indent="-269875">
              <a:buFontTx/>
              <a:buBlip>
                <a:blip r:embed="rId3"/>
              </a:buBlip>
              <a:defRPr lang="nl-NL" dirty="0" smtClean="0">
                <a:latin typeface="Lucida Sans Unicode" panose="020B0602030504020204" pitchFamily="34" charset="0"/>
                <a:cs typeface="Lucida Sans Unicode" panose="020B0602030504020204" pitchFamily="34" charset="0"/>
              </a:defRPr>
            </a:lvl1pPr>
            <a:lvl2pPr>
              <a:defRPr lang="nl-NL" dirty="0" smtClean="0">
                <a:latin typeface="Lucida Sans Unicode" panose="020B0602030504020204" pitchFamily="34" charset="0"/>
                <a:cs typeface="Lucida Sans Unicode" panose="020B0602030504020204" pitchFamily="34" charset="0"/>
              </a:defRPr>
            </a:lvl2pPr>
            <a:lvl3pPr>
              <a:defRPr lang="nl-NL" dirty="0" smtClean="0">
                <a:latin typeface="Lucida Sans Unicode" panose="020B0602030504020204" pitchFamily="34" charset="0"/>
                <a:cs typeface="Lucida Sans Unicode" panose="020B0602030504020204" pitchFamily="34" charset="0"/>
              </a:defRPr>
            </a:lvl3pPr>
            <a:lvl4pPr>
              <a:defRPr lang="nl-NL" dirty="0" smtClean="0">
                <a:latin typeface="Lucida Sans Unicode" panose="020B0602030504020204" pitchFamily="34" charset="0"/>
                <a:cs typeface="Lucida Sans Unicode" panose="020B0602030504020204" pitchFamily="34" charset="0"/>
              </a:defRPr>
            </a:lvl4pPr>
            <a:lvl5pPr>
              <a:defRPr lang="nl-NL" dirty="0">
                <a:latin typeface="Lucida Sans Unicode" panose="020B0602030504020204" pitchFamily="34" charset="0"/>
                <a:cs typeface="Lucida Sans Unicode" panose="020B0602030504020204"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100256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losing Slide">
    <p:bg bwMode="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AddNotifier#1"/>
          <p:cNvSpPr txBox="1">
            <a:spLocks noChangeArrowheads="1"/>
          </p:cNvSpPr>
          <p:nvPr userDrawn="1"/>
        </p:nvSpPr>
        <p:spPr bwMode="auto">
          <a:xfrm>
            <a:off x="1619672" y="2216944"/>
            <a:ext cx="5904656"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auto">
              <a:spcBef>
                <a:spcPts val="0"/>
              </a:spcBef>
              <a:spcAft>
                <a:spcPts val="0"/>
              </a:spcAft>
              <a:defRPr/>
            </a:pPr>
            <a:endParaRPr lang="nl-NL" sz="900" spc="-30" noProof="0" dirty="0">
              <a:latin typeface="Lucida Bright" panose="02040602050505020304" pitchFamily="18" charset="0"/>
              <a:ea typeface="Verdana" pitchFamily="34" charset="0"/>
              <a:cs typeface="Verdana" pitchFamily="34" charset="0"/>
            </a:endParaRPr>
          </a:p>
          <a:p>
            <a:pPr fontAlgn="auto">
              <a:spcBef>
                <a:spcPts val="0"/>
              </a:spcBef>
              <a:spcAft>
                <a:spcPts val="0"/>
              </a:spcAft>
              <a:defRPr/>
            </a:pPr>
            <a:endParaRPr lang="nl-NL" sz="600" spc="-30" noProof="0" dirty="0">
              <a:latin typeface="Lucida Bright" panose="02040602050505020304" pitchFamily="18" charset="0"/>
              <a:ea typeface="Verdana" pitchFamily="34" charset="0"/>
              <a:cs typeface="Verdana" pitchFamily="34" charset="0"/>
            </a:endParaRPr>
          </a:p>
          <a:p>
            <a:pPr fontAlgn="auto">
              <a:spcBef>
                <a:spcPts val="0"/>
              </a:spcBef>
              <a:spcAft>
                <a:spcPts val="0"/>
              </a:spcAft>
              <a:defRPr/>
            </a:pPr>
            <a:r>
              <a:rPr lang="nl-NL" sz="900" spc="-30" baseline="0" noProof="0" dirty="0">
                <a:latin typeface="Lucida Sans"/>
                <a:ea typeface="Verdana" pitchFamily="34" charset="0"/>
                <a:cs typeface="Verdana" pitchFamily="34" charset="0"/>
              </a:rPr>
              <a:t>© NOREA</a:t>
            </a:r>
          </a:p>
        </p:txBody>
      </p:sp>
      <p:sp>
        <p:nvSpPr>
          <p:cNvPr id="2" name="Title 1"/>
          <p:cNvSpPr>
            <a:spLocks noGrp="1"/>
          </p:cNvSpPr>
          <p:nvPr>
            <p:ph type="ctrTitle"/>
          </p:nvPr>
        </p:nvSpPr>
        <p:spPr>
          <a:xfrm>
            <a:off x="1619672" y="1215000"/>
            <a:ext cx="5904656" cy="934200"/>
          </a:xfrm>
        </p:spPr>
        <p:txBody>
          <a:bodyPr>
            <a:noAutofit/>
          </a:bodyPr>
          <a:lstStyle>
            <a:lvl1pPr>
              <a:defRPr sz="2400" baseline="0">
                <a:solidFill>
                  <a:srgbClr val="444444"/>
                </a:solidFill>
                <a:latin typeface="Lucida Sans" panose="020B0602030504020204" pitchFamily="34" charset="0"/>
              </a:defRPr>
            </a:lvl1pPr>
          </a:lstStyle>
          <a:p>
            <a:r>
              <a:rPr lang="nl-NL" dirty="0"/>
              <a:t>Klik om de stijl te bewerken</a:t>
            </a:r>
          </a:p>
        </p:txBody>
      </p:sp>
    </p:spTree>
    <p:extLst>
      <p:ext uri="{BB962C8B-B14F-4D97-AF65-F5344CB8AC3E}">
        <p14:creationId xmlns:p14="http://schemas.microsoft.com/office/powerpoint/2010/main" val="1607067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Basic">
    <p:bg bwMode="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44444"/>
                </a:solidFill>
                <a:latin typeface="Lucida Sans" panose="020B0602030504020204" pitchFamily="34" charset="0"/>
              </a:defRPr>
            </a:lvl1pPr>
          </a:lstStyle>
          <a:p>
            <a:r>
              <a:rPr lang="nl-NL" dirty="0"/>
              <a:t>Klik om de stijl te bewerken</a:t>
            </a:r>
          </a:p>
        </p:txBody>
      </p:sp>
      <p:sp>
        <p:nvSpPr>
          <p:cNvPr id="3" name="Content Placeholder 2"/>
          <p:cNvSpPr>
            <a:spLocks noGrp="1"/>
          </p:cNvSpPr>
          <p:nvPr>
            <p:ph idx="1"/>
          </p:nvPr>
        </p:nvSpPr>
        <p:spPr/>
        <p:txBody>
          <a:bodyPr/>
          <a:lstStyle>
            <a:lvl1pPr marL="269875" indent="-269875">
              <a:buClr>
                <a:srgbClr val="C60C30"/>
              </a:buClr>
              <a:buFontTx/>
              <a:buBlip>
                <a:blip r:embed="rId3"/>
              </a:buBlip>
              <a:defRPr>
                <a:latin typeface="Lucida Sans Unicode" panose="020B0602030504020204" pitchFamily="34" charset="0"/>
                <a:cs typeface="Lucida Sans Unicode" panose="020B0602030504020204" pitchFamily="34" charset="0"/>
              </a:defRPr>
            </a:lvl1pPr>
            <a:lvl2pPr>
              <a:buClr>
                <a:srgbClr val="C60C30"/>
              </a:buClr>
              <a:defRPr>
                <a:latin typeface="Lucida Sans Unicode" panose="020B0602030504020204" pitchFamily="34" charset="0"/>
                <a:cs typeface="Lucida Sans Unicode" panose="020B0602030504020204" pitchFamily="34" charset="0"/>
              </a:defRPr>
            </a:lvl2pPr>
            <a:lvl3pPr>
              <a:buClr>
                <a:srgbClr val="C60C30"/>
              </a:buClr>
              <a:defRPr>
                <a:latin typeface="Lucida Sans Unicode" panose="020B0602030504020204" pitchFamily="34" charset="0"/>
                <a:cs typeface="Lucida Sans Unicode" panose="020B0602030504020204" pitchFamily="34" charset="0"/>
              </a:defRPr>
            </a:lvl3pPr>
            <a:lvl4pPr>
              <a:buClr>
                <a:srgbClr val="C60C30"/>
              </a:buClr>
              <a:defRPr>
                <a:latin typeface="Lucida Sans Unicode" panose="020B0602030504020204" pitchFamily="34" charset="0"/>
                <a:cs typeface="Lucida Sans Unicode" panose="020B0602030504020204" pitchFamily="34" charset="0"/>
              </a:defRPr>
            </a:lvl4pPr>
            <a:lvl5pPr>
              <a:buClr>
                <a:srgbClr val="C60C30"/>
              </a:buClr>
              <a:defRPr>
                <a:latin typeface="Lucida Sans Unicode" panose="020B0602030504020204" pitchFamily="34" charset="0"/>
                <a:cs typeface="Lucida Sans Unicode" panose="020B0602030504020204"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22091659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No 2nd top line">
    <p:bg bwMode="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1200" y="283500"/>
            <a:ext cx="8741280" cy="567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nl-NL" dirty="0"/>
            </a:lvl1pPr>
          </a:lstStyle>
          <a:p>
            <a:pPr lvl="0"/>
            <a:r>
              <a:rPr lang="nl-NL"/>
              <a:t>Klik om de stijl te bewerken</a:t>
            </a:r>
            <a:endParaRPr lang="nl-NL" dirty="0"/>
          </a:p>
        </p:txBody>
      </p:sp>
      <p:sp>
        <p:nvSpPr>
          <p:cNvPr id="3" name="Content Placeholder 2"/>
          <p:cNvSpPr>
            <a:spLocks noGrp="1"/>
          </p:cNvSpPr>
          <p:nvPr>
            <p:ph idx="1"/>
          </p:nvPr>
        </p:nvSpPr>
        <p:spPr>
          <a:xfrm>
            <a:off x="140400" y="843558"/>
            <a:ext cx="8748000" cy="372214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9875" indent="-269875">
              <a:buFontTx/>
              <a:buBlip>
                <a:blip r:embed="rId3"/>
              </a:buBlip>
              <a:defRPr lang="nl-NL" dirty="0" smtClean="0">
                <a:latin typeface="Lucida Sans Unicode" panose="020B0602030504020204" pitchFamily="34" charset="0"/>
                <a:cs typeface="Lucida Sans Unicode" panose="020B0602030504020204" pitchFamily="34" charset="0"/>
              </a:defRPr>
            </a:lvl1pPr>
            <a:lvl2pPr>
              <a:defRPr lang="nl-NL" dirty="0" smtClean="0">
                <a:latin typeface="Lucida Sans Unicode" panose="020B0602030504020204" pitchFamily="34" charset="0"/>
                <a:cs typeface="Lucida Sans Unicode" panose="020B0602030504020204" pitchFamily="34" charset="0"/>
              </a:defRPr>
            </a:lvl2pPr>
            <a:lvl3pPr>
              <a:defRPr lang="nl-NL" dirty="0" smtClean="0">
                <a:latin typeface="Lucida Sans Unicode" panose="020B0602030504020204" pitchFamily="34" charset="0"/>
                <a:cs typeface="Lucida Sans Unicode" panose="020B0602030504020204" pitchFamily="34" charset="0"/>
              </a:defRPr>
            </a:lvl3pPr>
            <a:lvl4pPr>
              <a:defRPr lang="nl-NL" dirty="0" smtClean="0">
                <a:latin typeface="Lucida Sans Unicode" panose="020B0602030504020204" pitchFamily="34" charset="0"/>
                <a:cs typeface="Lucida Sans Unicode" panose="020B0602030504020204" pitchFamily="34" charset="0"/>
              </a:defRPr>
            </a:lvl4pPr>
            <a:lvl5pPr>
              <a:defRPr lang="nl-NL" dirty="0">
                <a:latin typeface="Lucida Sans Unicode" panose="020B0602030504020204" pitchFamily="34" charset="0"/>
                <a:cs typeface="Lucida Sans Unicode" panose="020B0602030504020204"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53110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losing Slide">
    <p:bg bwMode="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AddNotifier#1"/>
          <p:cNvSpPr txBox="1">
            <a:spLocks noChangeArrowheads="1"/>
          </p:cNvSpPr>
          <p:nvPr userDrawn="1"/>
        </p:nvSpPr>
        <p:spPr bwMode="auto">
          <a:xfrm>
            <a:off x="1619672" y="2216944"/>
            <a:ext cx="5904656"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auto">
              <a:spcBef>
                <a:spcPts val="0"/>
              </a:spcBef>
              <a:spcAft>
                <a:spcPts val="0"/>
              </a:spcAft>
              <a:defRPr/>
            </a:pPr>
            <a:endParaRPr lang="nl-NL" sz="900" spc="-30" noProof="0" dirty="0">
              <a:latin typeface="Lucida Bright" panose="02040602050505020304" pitchFamily="18" charset="0"/>
              <a:ea typeface="Verdana" pitchFamily="34" charset="0"/>
              <a:cs typeface="Verdana" pitchFamily="34" charset="0"/>
            </a:endParaRPr>
          </a:p>
          <a:p>
            <a:pPr fontAlgn="auto">
              <a:spcBef>
                <a:spcPts val="0"/>
              </a:spcBef>
              <a:spcAft>
                <a:spcPts val="0"/>
              </a:spcAft>
              <a:defRPr/>
            </a:pPr>
            <a:endParaRPr lang="nl-NL" sz="600" spc="-30" noProof="0" dirty="0">
              <a:latin typeface="Lucida Bright" panose="02040602050505020304" pitchFamily="18" charset="0"/>
              <a:ea typeface="Verdana" pitchFamily="34" charset="0"/>
              <a:cs typeface="Verdana" pitchFamily="34" charset="0"/>
            </a:endParaRPr>
          </a:p>
          <a:p>
            <a:pPr fontAlgn="auto">
              <a:spcBef>
                <a:spcPts val="0"/>
              </a:spcBef>
              <a:spcAft>
                <a:spcPts val="0"/>
              </a:spcAft>
              <a:defRPr/>
            </a:pPr>
            <a:r>
              <a:rPr lang="nl-NL" sz="900" spc="-30" baseline="0" noProof="0" dirty="0">
                <a:latin typeface="Lucida Sans"/>
                <a:ea typeface="Verdana" pitchFamily="34" charset="0"/>
                <a:cs typeface="Verdana" pitchFamily="34" charset="0"/>
              </a:rPr>
              <a:t>© NOREA</a:t>
            </a:r>
          </a:p>
        </p:txBody>
      </p:sp>
      <p:sp>
        <p:nvSpPr>
          <p:cNvPr id="2" name="Title 1"/>
          <p:cNvSpPr>
            <a:spLocks noGrp="1"/>
          </p:cNvSpPr>
          <p:nvPr>
            <p:ph type="ctrTitle"/>
          </p:nvPr>
        </p:nvSpPr>
        <p:spPr>
          <a:xfrm>
            <a:off x="1619672" y="1215000"/>
            <a:ext cx="5904656" cy="934200"/>
          </a:xfrm>
        </p:spPr>
        <p:txBody>
          <a:bodyPr>
            <a:noAutofit/>
          </a:bodyPr>
          <a:lstStyle>
            <a:lvl1pPr>
              <a:defRPr sz="2400" baseline="0">
                <a:solidFill>
                  <a:srgbClr val="444444"/>
                </a:solidFill>
                <a:latin typeface="Lucida Sans" panose="020B0602030504020204" pitchFamily="34" charset="0"/>
              </a:defRPr>
            </a:lvl1pPr>
          </a:lstStyle>
          <a:p>
            <a:r>
              <a:rPr lang="nl-NL" dirty="0"/>
              <a:t>Klik om de stijl te bewerken</a:t>
            </a:r>
          </a:p>
        </p:txBody>
      </p:sp>
    </p:spTree>
    <p:extLst>
      <p:ext uri="{BB962C8B-B14F-4D97-AF65-F5344CB8AC3E}">
        <p14:creationId xmlns:p14="http://schemas.microsoft.com/office/powerpoint/2010/main" val="966974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text only">
    <p:bg bwMode="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19672" y="1047600"/>
            <a:ext cx="5904656" cy="1102519"/>
          </a:xfrm>
        </p:spPr>
        <p:txBody>
          <a:bodyPr>
            <a:noAutofit/>
          </a:bodyPr>
          <a:lstStyle>
            <a:lvl1pPr>
              <a:defRPr sz="2800" b="1" baseline="0">
                <a:solidFill>
                  <a:srgbClr val="444444"/>
                </a:solidFill>
                <a:latin typeface="Lucida Sans" panose="020B0602030504020204" pitchFamily="34" charset="0"/>
                <a:ea typeface="Verdana" pitchFamily="34" charset="0"/>
                <a:cs typeface="Verdana" pitchFamily="34" charset="0"/>
              </a:defRPr>
            </a:lvl1pPr>
          </a:lstStyle>
          <a:p>
            <a:r>
              <a:rPr lang="nl-NL"/>
              <a:t>Klik om de stijl te bewerken</a:t>
            </a:r>
            <a:endParaRPr lang="nl-NL" dirty="0"/>
          </a:p>
        </p:txBody>
      </p:sp>
      <p:sp>
        <p:nvSpPr>
          <p:cNvPr id="3" name="Subtitle 2"/>
          <p:cNvSpPr>
            <a:spLocks noGrp="1"/>
          </p:cNvSpPr>
          <p:nvPr>
            <p:ph type="subTitle" idx="1"/>
          </p:nvPr>
        </p:nvSpPr>
        <p:spPr>
          <a:xfrm>
            <a:off x="1619672" y="2216700"/>
            <a:ext cx="5904656" cy="1115100"/>
          </a:xfrm>
        </p:spPr>
        <p:txBody>
          <a:bodyPr>
            <a:noAutofit/>
          </a:bodyPr>
          <a:lstStyle>
            <a:lvl1pPr marL="0" indent="0" algn="l">
              <a:buNone/>
              <a:defRPr sz="1800" b="0" baseline="0">
                <a:solidFill>
                  <a:srgbClr val="C60C30"/>
                </a:solidFill>
                <a:latin typeface="Lucida Bright" panose="02040602050505020304" pitchFamily="18"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Tree>
    <p:extLst>
      <p:ext uri="{BB962C8B-B14F-4D97-AF65-F5344CB8AC3E}">
        <p14:creationId xmlns:p14="http://schemas.microsoft.com/office/powerpoint/2010/main" val="3561619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Basic">
    <p:bg bwMode="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44444"/>
                </a:solidFill>
                <a:latin typeface="Lucida Sans" panose="020B0602030504020204" pitchFamily="34" charset="0"/>
              </a:defRPr>
            </a:lvl1pPr>
          </a:lstStyle>
          <a:p>
            <a:r>
              <a:rPr lang="nl-NL"/>
              <a:t>Klik om de stijl te bewerken</a:t>
            </a:r>
            <a:endParaRPr lang="nl-NL" dirty="0"/>
          </a:p>
        </p:txBody>
      </p:sp>
      <p:sp>
        <p:nvSpPr>
          <p:cNvPr id="3" name="Content Placeholder 2"/>
          <p:cNvSpPr>
            <a:spLocks noGrp="1"/>
          </p:cNvSpPr>
          <p:nvPr>
            <p:ph idx="1"/>
          </p:nvPr>
        </p:nvSpPr>
        <p:spPr/>
        <p:txBody>
          <a:bodyPr/>
          <a:lstStyle>
            <a:lvl1pPr>
              <a:buClr>
                <a:srgbClr val="C60C30"/>
              </a:buClr>
              <a:defRPr>
                <a:latin typeface="Lucida Bright" panose="02040602050505020304" pitchFamily="18" charset="0"/>
              </a:defRPr>
            </a:lvl1pPr>
            <a:lvl2pPr>
              <a:buClr>
                <a:srgbClr val="C60C30"/>
              </a:buClr>
              <a:defRPr>
                <a:latin typeface="Lucida Bright" panose="02040602050505020304" pitchFamily="18" charset="0"/>
              </a:defRPr>
            </a:lvl2pPr>
            <a:lvl3pPr>
              <a:buClr>
                <a:srgbClr val="C60C30"/>
              </a:buClr>
              <a:defRPr>
                <a:latin typeface="Lucida Bright" panose="02040602050505020304" pitchFamily="18" charset="0"/>
              </a:defRPr>
            </a:lvl3pPr>
            <a:lvl4pPr>
              <a:buClr>
                <a:srgbClr val="C60C30"/>
              </a:buClr>
              <a:defRPr>
                <a:latin typeface="Lucida Bright" panose="02040602050505020304" pitchFamily="18" charset="0"/>
              </a:defRPr>
            </a:lvl4pPr>
            <a:lvl5pPr>
              <a:buClr>
                <a:srgbClr val="C60C30"/>
              </a:buClr>
              <a:defRPr>
                <a:latin typeface="Lucida Bright" panose="02040602050505020304" pitchFamily="18"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5911257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No 2nd top line">
    <p:bg bwMode="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1200" y="283500"/>
            <a:ext cx="8741280" cy="567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nl-NL" dirty="0"/>
            </a:lvl1pPr>
          </a:lstStyle>
          <a:p>
            <a:pPr lvl="0"/>
            <a:r>
              <a:rPr lang="nl-NL"/>
              <a:t>Klik om de stijl te bewerken</a:t>
            </a:r>
            <a:endParaRPr lang="nl-NL" dirty="0"/>
          </a:p>
        </p:txBody>
      </p:sp>
      <p:sp>
        <p:nvSpPr>
          <p:cNvPr id="3" name="Content Placeholder 2"/>
          <p:cNvSpPr>
            <a:spLocks noGrp="1"/>
          </p:cNvSpPr>
          <p:nvPr>
            <p:ph idx="1"/>
          </p:nvPr>
        </p:nvSpPr>
        <p:spPr>
          <a:xfrm>
            <a:off x="140400" y="843558"/>
            <a:ext cx="8748000" cy="372214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nl-NL" dirty="0" smtClean="0"/>
            </a:lvl1pPr>
            <a:lvl2pPr>
              <a:defRPr lang="nl-NL" dirty="0" smtClean="0"/>
            </a:lvl2pPr>
            <a:lvl3pPr>
              <a:defRPr lang="nl-NL" dirty="0" smtClean="0"/>
            </a:lvl3pPr>
            <a:lvl4pPr>
              <a:defRPr lang="nl-NL" dirty="0" smtClean="0"/>
            </a:lvl4pPr>
            <a:lvl5pPr>
              <a:defRPr lang="nl-NL" dirty="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954229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losing Slide">
    <p:bg bwMode="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AddNotifier#1"/>
          <p:cNvSpPr txBox="1">
            <a:spLocks noChangeArrowheads="1"/>
          </p:cNvSpPr>
          <p:nvPr userDrawn="1"/>
        </p:nvSpPr>
        <p:spPr bwMode="auto">
          <a:xfrm>
            <a:off x="1619672" y="2216944"/>
            <a:ext cx="5904656"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auto">
              <a:spcBef>
                <a:spcPts val="0"/>
              </a:spcBef>
              <a:spcAft>
                <a:spcPts val="0"/>
              </a:spcAft>
              <a:defRPr/>
            </a:pPr>
            <a:endParaRPr lang="nl-NL" sz="900" spc="-30" noProof="0" dirty="0">
              <a:latin typeface="Lucida Bright" panose="02040602050505020304" pitchFamily="18" charset="0"/>
              <a:ea typeface="Verdana" pitchFamily="34" charset="0"/>
              <a:cs typeface="Verdana" pitchFamily="34" charset="0"/>
            </a:endParaRPr>
          </a:p>
          <a:p>
            <a:pPr fontAlgn="auto">
              <a:spcBef>
                <a:spcPts val="0"/>
              </a:spcBef>
              <a:spcAft>
                <a:spcPts val="0"/>
              </a:spcAft>
              <a:defRPr/>
            </a:pPr>
            <a:endParaRPr lang="nl-NL" sz="600" spc="-30" noProof="0" dirty="0">
              <a:latin typeface="Lucida Bright" panose="02040602050505020304" pitchFamily="18" charset="0"/>
              <a:ea typeface="Verdana" pitchFamily="34" charset="0"/>
              <a:cs typeface="Verdana" pitchFamily="34" charset="0"/>
            </a:endParaRPr>
          </a:p>
          <a:p>
            <a:pPr fontAlgn="auto">
              <a:spcBef>
                <a:spcPts val="0"/>
              </a:spcBef>
              <a:spcAft>
                <a:spcPts val="0"/>
              </a:spcAft>
              <a:defRPr/>
            </a:pPr>
            <a:r>
              <a:rPr lang="nl-NL" sz="900" spc="-30" noProof="0" dirty="0">
                <a:latin typeface="Lucida Bright" panose="02040602050505020304" pitchFamily="18" charset="0"/>
                <a:ea typeface="Verdana" pitchFamily="34" charset="0"/>
                <a:cs typeface="Verdana" pitchFamily="34" charset="0"/>
              </a:rPr>
              <a:t>© 2018 NOREA</a:t>
            </a:r>
          </a:p>
        </p:txBody>
      </p:sp>
      <p:sp>
        <p:nvSpPr>
          <p:cNvPr id="2" name="Title 1"/>
          <p:cNvSpPr>
            <a:spLocks noGrp="1"/>
          </p:cNvSpPr>
          <p:nvPr>
            <p:ph type="ctrTitle"/>
          </p:nvPr>
        </p:nvSpPr>
        <p:spPr>
          <a:xfrm>
            <a:off x="1619672" y="1215000"/>
            <a:ext cx="5904656" cy="934200"/>
          </a:xfrm>
        </p:spPr>
        <p:txBody>
          <a:bodyPr>
            <a:noAutofit/>
          </a:bodyPr>
          <a:lstStyle>
            <a:lvl1pPr>
              <a:defRPr sz="2400">
                <a:solidFill>
                  <a:srgbClr val="444444"/>
                </a:solidFill>
                <a:latin typeface="Lucida Sans" panose="020B0602030504020204" pitchFamily="34" charset="0"/>
              </a:defRPr>
            </a:lvl1pPr>
          </a:lstStyle>
          <a:p>
            <a:r>
              <a:rPr lang="nl-NL"/>
              <a:t>Klik om de stijl te bewerken</a:t>
            </a:r>
            <a:endParaRPr lang="nl-NL" dirty="0"/>
          </a:p>
        </p:txBody>
      </p:sp>
    </p:spTree>
    <p:extLst>
      <p:ext uri="{BB962C8B-B14F-4D97-AF65-F5344CB8AC3E}">
        <p14:creationId xmlns:p14="http://schemas.microsoft.com/office/powerpoint/2010/main" val="3221592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text only">
    <p:bg bwMode="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19672" y="1047600"/>
            <a:ext cx="5904656" cy="1102519"/>
          </a:xfrm>
        </p:spPr>
        <p:txBody>
          <a:bodyPr>
            <a:noAutofit/>
          </a:bodyPr>
          <a:lstStyle>
            <a:lvl1pPr>
              <a:defRPr sz="2800" b="1" baseline="0">
                <a:solidFill>
                  <a:srgbClr val="444444"/>
                </a:solidFill>
                <a:latin typeface="Lucida Sans" panose="020B0602030504020204" pitchFamily="34" charset="0"/>
                <a:ea typeface="Verdana" pitchFamily="34" charset="0"/>
                <a:cs typeface="Verdana" pitchFamily="34" charset="0"/>
              </a:defRPr>
            </a:lvl1pPr>
          </a:lstStyle>
          <a:p>
            <a:r>
              <a:rPr lang="nl-NL" dirty="0"/>
              <a:t>Klik om de stijl te bewerken</a:t>
            </a:r>
          </a:p>
        </p:txBody>
      </p:sp>
      <p:sp>
        <p:nvSpPr>
          <p:cNvPr id="3" name="Subtitle 2"/>
          <p:cNvSpPr>
            <a:spLocks noGrp="1"/>
          </p:cNvSpPr>
          <p:nvPr>
            <p:ph type="subTitle" idx="1"/>
          </p:nvPr>
        </p:nvSpPr>
        <p:spPr>
          <a:xfrm>
            <a:off x="1619672" y="2216700"/>
            <a:ext cx="5904656" cy="1115100"/>
          </a:xfrm>
        </p:spPr>
        <p:txBody>
          <a:bodyPr>
            <a:noAutofit/>
          </a:bodyPr>
          <a:lstStyle>
            <a:lvl1pPr marL="0" indent="0" algn="l">
              <a:buNone/>
              <a:defRPr sz="1800" b="0" baseline="0">
                <a:solidFill>
                  <a:srgbClr val="C60C30"/>
                </a:solidFill>
                <a:latin typeface="Lucida Sans Unicode" panose="020B0602030504020204" pitchFamily="34" charset="0"/>
                <a:ea typeface="Verdana" pitchFamily="34" charset="0"/>
                <a:cs typeface="Lucida Sans Unicode" panose="020B0602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Tree>
    <p:extLst>
      <p:ext uri="{BB962C8B-B14F-4D97-AF65-F5344CB8AC3E}">
        <p14:creationId xmlns:p14="http://schemas.microsoft.com/office/powerpoint/2010/main" val="33818678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4.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0813" y="283369"/>
            <a:ext cx="87487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en-US" dirty="0"/>
              <a:t>Klik om de stijl te bewerken</a:t>
            </a:r>
          </a:p>
        </p:txBody>
      </p:sp>
      <p:sp>
        <p:nvSpPr>
          <p:cNvPr id="1027" name="Text Placeholder 2"/>
          <p:cNvSpPr>
            <a:spLocks noGrp="1"/>
          </p:cNvSpPr>
          <p:nvPr>
            <p:ph type="body" idx="1"/>
          </p:nvPr>
        </p:nvSpPr>
        <p:spPr bwMode="auto">
          <a:xfrm>
            <a:off x="139701" y="1090613"/>
            <a:ext cx="8748713" cy="347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en-US" dirty="0"/>
              <a:t>Klik om de modelstijlen te bewerken</a:t>
            </a:r>
          </a:p>
          <a:p>
            <a:pPr lvl="1"/>
            <a:r>
              <a:rPr lang="nl-NL" altLang="en-US" dirty="0"/>
              <a:t>Tweede niveau</a:t>
            </a:r>
          </a:p>
          <a:p>
            <a:pPr lvl="2"/>
            <a:r>
              <a:rPr lang="nl-NL" altLang="en-US" dirty="0"/>
              <a:t>Derde niveau</a:t>
            </a:r>
          </a:p>
          <a:p>
            <a:pPr lvl="3"/>
            <a:r>
              <a:rPr lang="nl-NL" altLang="en-US" dirty="0"/>
              <a:t>Vierde niveau</a:t>
            </a:r>
          </a:p>
          <a:p>
            <a:pPr lvl="4"/>
            <a:r>
              <a:rPr lang="nl-NL" altLang="en-US" dirty="0"/>
              <a:t>Vijfde niveau</a:t>
            </a:r>
          </a:p>
        </p:txBody>
      </p:sp>
      <p:sp>
        <p:nvSpPr>
          <p:cNvPr id="7" name="Slide Number Placeholder 5"/>
          <p:cNvSpPr txBox="1">
            <a:spLocks/>
          </p:cNvSpPr>
          <p:nvPr/>
        </p:nvSpPr>
        <p:spPr>
          <a:xfrm>
            <a:off x="4363058" y="4846829"/>
            <a:ext cx="417885" cy="221377"/>
          </a:xfrm>
          <a:prstGeom prst="rect">
            <a:avLst/>
          </a:prstGeom>
        </p:spPr>
        <p:txBody>
          <a:bodyPr/>
          <a:lstStyle>
            <a:defPPr>
              <a:defRPr lang="nl-NL"/>
            </a:defPPr>
            <a:lvl1pPr algn="l" rtl="0" fontAlgn="base">
              <a:spcBef>
                <a:spcPct val="0"/>
              </a:spcBef>
              <a:spcAft>
                <a:spcPct val="0"/>
              </a:spcAft>
              <a:defRPr sz="1000" b="1" kern="1200">
                <a:solidFill>
                  <a:schemeClr val="tx1"/>
                </a:solidFill>
                <a:latin typeface="Square721 Ex BT" panose="020B0507020202060203"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pPr>
              <a:defRPr/>
            </a:pPr>
            <a:fld id="{653641E4-F772-464E-9C82-B68E712FA982}" type="slidenum">
              <a:rPr lang="nl-NL" sz="1200" smtClean="0">
                <a:solidFill>
                  <a:srgbClr val="C60C30"/>
                </a:solidFill>
                <a:latin typeface="Lucida Sans Unicode" panose="020B0602030504020204" pitchFamily="34" charset="0"/>
                <a:cs typeface="Lucida Sans Unicode" panose="020B0602030504020204" pitchFamily="34" charset="0"/>
              </a:rPr>
              <a:pPr>
                <a:defRPr/>
              </a:pPr>
              <a:t>‹nr.›</a:t>
            </a:fld>
            <a:endParaRPr lang="nl-NL" sz="1200" dirty="0">
              <a:solidFill>
                <a:srgbClr val="C60C30"/>
              </a:solidFill>
              <a:latin typeface="Lucida Sans Unicode" panose="020B0602030504020204" pitchFamily="34" charset="0"/>
              <a:cs typeface="Lucida Sans Unicode" panose="020B0602030504020204" pitchFamily="34" charset="0"/>
            </a:endParaRPr>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Lst>
  <p:hf hdr="0" ftr="0" dt="0"/>
  <p:txStyles>
    <p:titleStyle>
      <a:lvl1pPr algn="l" rtl="0" eaLnBrk="1" fontAlgn="base" hangingPunct="1">
        <a:spcBef>
          <a:spcPct val="0"/>
        </a:spcBef>
        <a:spcAft>
          <a:spcPct val="0"/>
        </a:spcAft>
        <a:defRPr sz="2400" b="1" kern="1200" spc="-120" baseline="0">
          <a:solidFill>
            <a:srgbClr val="444444"/>
          </a:solidFill>
          <a:latin typeface="Lucida Sans" panose="020B0602030504020204" pitchFamily="34" charset="0"/>
          <a:ea typeface="Verdana" pitchFamily="34" charset="0"/>
          <a:cs typeface="Verdana" pitchFamily="34" charset="0"/>
        </a:defRPr>
      </a:lvl1pPr>
      <a:lvl2pPr algn="l" rtl="0" eaLnBrk="1" fontAlgn="base" hangingPunct="1">
        <a:spcBef>
          <a:spcPct val="0"/>
        </a:spcBef>
        <a:spcAft>
          <a:spcPct val="0"/>
        </a:spcAft>
        <a:defRPr sz="2400" b="1">
          <a:solidFill>
            <a:schemeClr val="tx1"/>
          </a:solidFill>
          <a:latin typeface="Verdana" pitchFamily="34" charset="0"/>
          <a:ea typeface="Verdana" pitchFamily="34" charset="0"/>
          <a:cs typeface="Verdana" pitchFamily="34" charset="0"/>
        </a:defRPr>
      </a:lvl2pPr>
      <a:lvl3pPr algn="l" rtl="0" eaLnBrk="1" fontAlgn="base" hangingPunct="1">
        <a:spcBef>
          <a:spcPct val="0"/>
        </a:spcBef>
        <a:spcAft>
          <a:spcPct val="0"/>
        </a:spcAft>
        <a:defRPr sz="2400" b="1">
          <a:solidFill>
            <a:schemeClr val="tx1"/>
          </a:solidFill>
          <a:latin typeface="Verdana" pitchFamily="34" charset="0"/>
          <a:ea typeface="Verdana" pitchFamily="34" charset="0"/>
          <a:cs typeface="Verdana" pitchFamily="34" charset="0"/>
        </a:defRPr>
      </a:lvl3pPr>
      <a:lvl4pPr algn="l" rtl="0" eaLnBrk="1" fontAlgn="base" hangingPunct="1">
        <a:spcBef>
          <a:spcPct val="0"/>
        </a:spcBef>
        <a:spcAft>
          <a:spcPct val="0"/>
        </a:spcAft>
        <a:defRPr sz="2400" b="1">
          <a:solidFill>
            <a:schemeClr val="tx1"/>
          </a:solidFill>
          <a:latin typeface="Verdana" pitchFamily="34" charset="0"/>
          <a:ea typeface="Verdana" pitchFamily="34" charset="0"/>
          <a:cs typeface="Verdana" pitchFamily="34" charset="0"/>
        </a:defRPr>
      </a:lvl4pPr>
      <a:lvl5pPr algn="l" rtl="0" eaLnBrk="1" fontAlgn="base" hangingPunct="1">
        <a:spcBef>
          <a:spcPct val="0"/>
        </a:spcBef>
        <a:spcAft>
          <a:spcPct val="0"/>
        </a:spcAft>
        <a:defRPr sz="2400" b="1">
          <a:solidFill>
            <a:schemeClr val="tx1"/>
          </a:solidFill>
          <a:latin typeface="Verdana" pitchFamily="34" charset="0"/>
          <a:ea typeface="Verdana" pitchFamily="34" charset="0"/>
          <a:cs typeface="Verdana" pitchFamily="34" charset="0"/>
        </a:defRPr>
      </a:lvl5pPr>
      <a:lvl6pPr marL="457200" algn="l" rtl="0" eaLnBrk="1" fontAlgn="base" hangingPunct="1">
        <a:spcBef>
          <a:spcPct val="0"/>
        </a:spcBef>
        <a:spcAft>
          <a:spcPct val="0"/>
        </a:spcAft>
        <a:defRPr sz="2400" b="1">
          <a:solidFill>
            <a:schemeClr val="tx1"/>
          </a:solidFill>
          <a:latin typeface="Verdana" pitchFamily="34" charset="0"/>
          <a:ea typeface="Verdana" pitchFamily="34" charset="0"/>
          <a:cs typeface="Verdana" pitchFamily="34" charset="0"/>
        </a:defRPr>
      </a:lvl6pPr>
      <a:lvl7pPr marL="914400" algn="l" rtl="0" eaLnBrk="1" fontAlgn="base" hangingPunct="1">
        <a:spcBef>
          <a:spcPct val="0"/>
        </a:spcBef>
        <a:spcAft>
          <a:spcPct val="0"/>
        </a:spcAft>
        <a:defRPr sz="2400" b="1">
          <a:solidFill>
            <a:schemeClr val="tx1"/>
          </a:solidFill>
          <a:latin typeface="Verdana" pitchFamily="34" charset="0"/>
          <a:ea typeface="Verdana" pitchFamily="34" charset="0"/>
          <a:cs typeface="Verdana" pitchFamily="34" charset="0"/>
        </a:defRPr>
      </a:lvl7pPr>
      <a:lvl8pPr marL="1371600" algn="l" rtl="0" eaLnBrk="1" fontAlgn="base" hangingPunct="1">
        <a:spcBef>
          <a:spcPct val="0"/>
        </a:spcBef>
        <a:spcAft>
          <a:spcPct val="0"/>
        </a:spcAft>
        <a:defRPr sz="2400" b="1">
          <a:solidFill>
            <a:schemeClr val="tx1"/>
          </a:solidFill>
          <a:latin typeface="Verdana" pitchFamily="34" charset="0"/>
          <a:ea typeface="Verdana" pitchFamily="34" charset="0"/>
          <a:cs typeface="Verdana" pitchFamily="34" charset="0"/>
        </a:defRPr>
      </a:lvl8pPr>
      <a:lvl9pPr marL="1828800" algn="l" rtl="0" eaLnBrk="1" fontAlgn="base" hangingPunct="1">
        <a:spcBef>
          <a:spcPct val="0"/>
        </a:spcBef>
        <a:spcAft>
          <a:spcPct val="0"/>
        </a:spcAft>
        <a:defRPr sz="2400" b="1">
          <a:solidFill>
            <a:schemeClr val="tx1"/>
          </a:solidFill>
          <a:latin typeface="Verdana" pitchFamily="34" charset="0"/>
          <a:ea typeface="Verdana" pitchFamily="34" charset="0"/>
          <a:cs typeface="Verdana" pitchFamily="34" charset="0"/>
        </a:defRPr>
      </a:lvl9pPr>
    </p:titleStyle>
    <p:bodyStyle>
      <a:lvl1pPr marL="269875" indent="-269875" algn="l" rtl="0" eaLnBrk="1" fontAlgn="base" hangingPunct="1">
        <a:spcBef>
          <a:spcPct val="20000"/>
        </a:spcBef>
        <a:spcAft>
          <a:spcPct val="0"/>
        </a:spcAft>
        <a:buClr>
          <a:srgbClr val="C60C30"/>
        </a:buClr>
        <a:buFontTx/>
        <a:buBlip>
          <a:blip r:embed="rId7"/>
        </a:buBlip>
        <a:defRPr sz="1600" kern="1200" spc="-100" baseline="0">
          <a:solidFill>
            <a:schemeClr val="tx1"/>
          </a:solidFill>
          <a:latin typeface="Lucida Sans Unicode" panose="020B0602030504020204" pitchFamily="34" charset="0"/>
          <a:ea typeface="Verdana" pitchFamily="34" charset="0"/>
          <a:cs typeface="Lucida Sans Unicode" panose="020B0602030504020204" pitchFamily="34" charset="0"/>
        </a:defRPr>
      </a:lvl1pPr>
      <a:lvl2pPr marL="539750" indent="-269875" algn="l" rtl="0" eaLnBrk="1" fontAlgn="base" hangingPunct="1">
        <a:spcBef>
          <a:spcPts val="388"/>
        </a:spcBef>
        <a:spcAft>
          <a:spcPct val="0"/>
        </a:spcAft>
        <a:buClr>
          <a:srgbClr val="C60C30"/>
        </a:buClr>
        <a:buFont typeface="Arial" charset="0"/>
        <a:buChar char="–"/>
        <a:defRPr sz="1600" kern="1200" spc="-100" baseline="0">
          <a:solidFill>
            <a:schemeClr val="tx1"/>
          </a:solidFill>
          <a:latin typeface="Lucida Sans Unicode" panose="020B0602030504020204" pitchFamily="34" charset="0"/>
          <a:ea typeface="Verdana" pitchFamily="34" charset="0"/>
          <a:cs typeface="Lucida Sans Unicode" panose="020B0602030504020204" pitchFamily="34" charset="0"/>
        </a:defRPr>
      </a:lvl2pPr>
      <a:lvl3pPr marL="809625" indent="-269875" algn="l" rtl="0" eaLnBrk="1" fontAlgn="base" hangingPunct="1">
        <a:spcBef>
          <a:spcPct val="20000"/>
        </a:spcBef>
        <a:spcAft>
          <a:spcPct val="0"/>
        </a:spcAft>
        <a:buClr>
          <a:srgbClr val="C60C30"/>
        </a:buClr>
        <a:buFont typeface="Arial" charset="0"/>
        <a:buChar char="•"/>
        <a:defRPr sz="1600" kern="1200" spc="-100" baseline="0">
          <a:solidFill>
            <a:schemeClr val="tx1"/>
          </a:solidFill>
          <a:latin typeface="Lucida Sans Unicode" panose="020B0602030504020204" pitchFamily="34" charset="0"/>
          <a:ea typeface="Verdana" pitchFamily="34" charset="0"/>
          <a:cs typeface="Lucida Sans Unicode" panose="020B0602030504020204" pitchFamily="34" charset="0"/>
        </a:defRPr>
      </a:lvl3pPr>
      <a:lvl4pPr marL="1079500" indent="-269875" algn="l" rtl="0" eaLnBrk="1" fontAlgn="base" hangingPunct="1">
        <a:spcBef>
          <a:spcPct val="20000"/>
        </a:spcBef>
        <a:spcAft>
          <a:spcPct val="0"/>
        </a:spcAft>
        <a:buClr>
          <a:srgbClr val="C60C30"/>
        </a:buClr>
        <a:buFont typeface="Arial" charset="0"/>
        <a:buChar char="–"/>
        <a:defRPr sz="1600" kern="1200" spc="-100" baseline="0">
          <a:solidFill>
            <a:schemeClr val="tx1"/>
          </a:solidFill>
          <a:latin typeface="Lucida Sans Unicode" panose="020B0602030504020204" pitchFamily="34" charset="0"/>
          <a:ea typeface="Verdana" pitchFamily="34" charset="0"/>
          <a:cs typeface="Lucida Sans Unicode" panose="020B0602030504020204" pitchFamily="34" charset="0"/>
        </a:defRPr>
      </a:lvl4pPr>
      <a:lvl5pPr marL="1349375" indent="-269875" algn="l" rtl="0" eaLnBrk="1" fontAlgn="base" hangingPunct="1">
        <a:spcBef>
          <a:spcPct val="20000"/>
        </a:spcBef>
        <a:spcAft>
          <a:spcPct val="0"/>
        </a:spcAft>
        <a:buClr>
          <a:srgbClr val="C60C30"/>
        </a:buClr>
        <a:buFont typeface="Arial" charset="0"/>
        <a:buChar char="»"/>
        <a:defRPr sz="1600" kern="1200" spc="-100" baseline="0">
          <a:solidFill>
            <a:schemeClr val="tx1"/>
          </a:solidFill>
          <a:latin typeface="Lucida Sans Unicode" panose="020B0602030504020204" pitchFamily="34" charset="0"/>
          <a:ea typeface="Verdana" pitchFamily="34" charset="0"/>
          <a:cs typeface="Lucida Sans Unicode" panose="020B0602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0813" y="283369"/>
            <a:ext cx="87487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en-US" dirty="0"/>
              <a:t>Klik om de stijl te bewerken</a:t>
            </a:r>
          </a:p>
        </p:txBody>
      </p:sp>
      <p:sp>
        <p:nvSpPr>
          <p:cNvPr id="1027" name="Text Placeholder 2"/>
          <p:cNvSpPr>
            <a:spLocks noGrp="1"/>
          </p:cNvSpPr>
          <p:nvPr>
            <p:ph type="body" idx="1"/>
          </p:nvPr>
        </p:nvSpPr>
        <p:spPr bwMode="auto">
          <a:xfrm>
            <a:off x="139701" y="1090613"/>
            <a:ext cx="8748713" cy="347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en-US" dirty="0"/>
              <a:t>Klik om de modelstijlen te bewerken</a:t>
            </a:r>
          </a:p>
          <a:p>
            <a:pPr lvl="1"/>
            <a:r>
              <a:rPr lang="nl-NL" altLang="en-US" dirty="0"/>
              <a:t>Tweede niveau</a:t>
            </a:r>
          </a:p>
          <a:p>
            <a:pPr lvl="2"/>
            <a:r>
              <a:rPr lang="nl-NL" altLang="en-US" dirty="0"/>
              <a:t>Derde niveau</a:t>
            </a:r>
          </a:p>
          <a:p>
            <a:pPr lvl="3"/>
            <a:r>
              <a:rPr lang="nl-NL" altLang="en-US" dirty="0"/>
              <a:t>Vierde niveau</a:t>
            </a:r>
          </a:p>
          <a:p>
            <a:pPr lvl="4"/>
            <a:r>
              <a:rPr lang="nl-NL" altLang="en-US" dirty="0"/>
              <a:t>Vijfde niveau</a:t>
            </a:r>
          </a:p>
        </p:txBody>
      </p:sp>
      <p:sp>
        <p:nvSpPr>
          <p:cNvPr id="7" name="Slide Number Placeholder 5"/>
          <p:cNvSpPr txBox="1">
            <a:spLocks/>
          </p:cNvSpPr>
          <p:nvPr/>
        </p:nvSpPr>
        <p:spPr>
          <a:xfrm>
            <a:off x="4363058" y="4846829"/>
            <a:ext cx="417885" cy="221377"/>
          </a:xfrm>
          <a:prstGeom prst="rect">
            <a:avLst/>
          </a:prstGeom>
        </p:spPr>
        <p:txBody>
          <a:bodyPr/>
          <a:lstStyle>
            <a:defPPr>
              <a:defRPr lang="nl-NL"/>
            </a:defPPr>
            <a:lvl1pPr algn="l" rtl="0" fontAlgn="base">
              <a:spcBef>
                <a:spcPct val="0"/>
              </a:spcBef>
              <a:spcAft>
                <a:spcPct val="0"/>
              </a:spcAft>
              <a:defRPr sz="1000" b="1" kern="1200">
                <a:solidFill>
                  <a:schemeClr val="tx1"/>
                </a:solidFill>
                <a:latin typeface="Square721 Ex BT" panose="020B0507020202060203"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pPr>
              <a:defRPr/>
            </a:pPr>
            <a:fld id="{653641E4-F772-464E-9C82-B68E712FA982}" type="slidenum">
              <a:rPr lang="nl-NL" sz="1200" smtClean="0">
                <a:solidFill>
                  <a:srgbClr val="C60C30"/>
                </a:solidFill>
                <a:latin typeface="Lucida Sans Unicode" panose="020B0602030504020204" pitchFamily="34" charset="0"/>
                <a:cs typeface="Lucida Sans Unicode" panose="020B0602030504020204" pitchFamily="34" charset="0"/>
              </a:rPr>
              <a:pPr>
                <a:defRPr/>
              </a:pPr>
              <a:t>‹nr.›</a:t>
            </a:fld>
            <a:endParaRPr lang="nl-NL" sz="1200" dirty="0">
              <a:solidFill>
                <a:srgbClr val="C60C30"/>
              </a:solidFill>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332168337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Lst>
  <p:hf hdr="0" ftr="0" dt="0"/>
  <p:txStyles>
    <p:titleStyle>
      <a:lvl1pPr algn="l" rtl="0" eaLnBrk="1" fontAlgn="base" hangingPunct="1">
        <a:spcBef>
          <a:spcPct val="0"/>
        </a:spcBef>
        <a:spcAft>
          <a:spcPct val="0"/>
        </a:spcAft>
        <a:defRPr sz="2400" b="1" kern="1200" spc="-120" baseline="0">
          <a:solidFill>
            <a:srgbClr val="444444"/>
          </a:solidFill>
          <a:latin typeface="Lucida Sans" panose="020B0602030504020204" pitchFamily="34" charset="0"/>
          <a:ea typeface="Verdana" pitchFamily="34" charset="0"/>
          <a:cs typeface="Verdana" pitchFamily="34" charset="0"/>
        </a:defRPr>
      </a:lvl1pPr>
      <a:lvl2pPr algn="l" rtl="0" eaLnBrk="1" fontAlgn="base" hangingPunct="1">
        <a:spcBef>
          <a:spcPct val="0"/>
        </a:spcBef>
        <a:spcAft>
          <a:spcPct val="0"/>
        </a:spcAft>
        <a:defRPr sz="2400" b="1">
          <a:solidFill>
            <a:schemeClr val="tx1"/>
          </a:solidFill>
          <a:latin typeface="Verdana" pitchFamily="34" charset="0"/>
          <a:ea typeface="Verdana" pitchFamily="34" charset="0"/>
          <a:cs typeface="Verdana" pitchFamily="34" charset="0"/>
        </a:defRPr>
      </a:lvl2pPr>
      <a:lvl3pPr algn="l" rtl="0" eaLnBrk="1" fontAlgn="base" hangingPunct="1">
        <a:spcBef>
          <a:spcPct val="0"/>
        </a:spcBef>
        <a:spcAft>
          <a:spcPct val="0"/>
        </a:spcAft>
        <a:defRPr sz="2400" b="1">
          <a:solidFill>
            <a:schemeClr val="tx1"/>
          </a:solidFill>
          <a:latin typeface="Verdana" pitchFamily="34" charset="0"/>
          <a:ea typeface="Verdana" pitchFamily="34" charset="0"/>
          <a:cs typeface="Verdana" pitchFamily="34" charset="0"/>
        </a:defRPr>
      </a:lvl3pPr>
      <a:lvl4pPr algn="l" rtl="0" eaLnBrk="1" fontAlgn="base" hangingPunct="1">
        <a:spcBef>
          <a:spcPct val="0"/>
        </a:spcBef>
        <a:spcAft>
          <a:spcPct val="0"/>
        </a:spcAft>
        <a:defRPr sz="2400" b="1">
          <a:solidFill>
            <a:schemeClr val="tx1"/>
          </a:solidFill>
          <a:latin typeface="Verdana" pitchFamily="34" charset="0"/>
          <a:ea typeface="Verdana" pitchFamily="34" charset="0"/>
          <a:cs typeface="Verdana" pitchFamily="34" charset="0"/>
        </a:defRPr>
      </a:lvl4pPr>
      <a:lvl5pPr algn="l" rtl="0" eaLnBrk="1" fontAlgn="base" hangingPunct="1">
        <a:spcBef>
          <a:spcPct val="0"/>
        </a:spcBef>
        <a:spcAft>
          <a:spcPct val="0"/>
        </a:spcAft>
        <a:defRPr sz="2400" b="1">
          <a:solidFill>
            <a:schemeClr val="tx1"/>
          </a:solidFill>
          <a:latin typeface="Verdana" pitchFamily="34" charset="0"/>
          <a:ea typeface="Verdana" pitchFamily="34" charset="0"/>
          <a:cs typeface="Verdana" pitchFamily="34" charset="0"/>
        </a:defRPr>
      </a:lvl5pPr>
      <a:lvl6pPr marL="457200" algn="l" rtl="0" eaLnBrk="1" fontAlgn="base" hangingPunct="1">
        <a:spcBef>
          <a:spcPct val="0"/>
        </a:spcBef>
        <a:spcAft>
          <a:spcPct val="0"/>
        </a:spcAft>
        <a:defRPr sz="2400" b="1">
          <a:solidFill>
            <a:schemeClr val="tx1"/>
          </a:solidFill>
          <a:latin typeface="Verdana" pitchFamily="34" charset="0"/>
          <a:ea typeface="Verdana" pitchFamily="34" charset="0"/>
          <a:cs typeface="Verdana" pitchFamily="34" charset="0"/>
        </a:defRPr>
      </a:lvl6pPr>
      <a:lvl7pPr marL="914400" algn="l" rtl="0" eaLnBrk="1" fontAlgn="base" hangingPunct="1">
        <a:spcBef>
          <a:spcPct val="0"/>
        </a:spcBef>
        <a:spcAft>
          <a:spcPct val="0"/>
        </a:spcAft>
        <a:defRPr sz="2400" b="1">
          <a:solidFill>
            <a:schemeClr val="tx1"/>
          </a:solidFill>
          <a:latin typeface="Verdana" pitchFamily="34" charset="0"/>
          <a:ea typeface="Verdana" pitchFamily="34" charset="0"/>
          <a:cs typeface="Verdana" pitchFamily="34" charset="0"/>
        </a:defRPr>
      </a:lvl7pPr>
      <a:lvl8pPr marL="1371600" algn="l" rtl="0" eaLnBrk="1" fontAlgn="base" hangingPunct="1">
        <a:spcBef>
          <a:spcPct val="0"/>
        </a:spcBef>
        <a:spcAft>
          <a:spcPct val="0"/>
        </a:spcAft>
        <a:defRPr sz="2400" b="1">
          <a:solidFill>
            <a:schemeClr val="tx1"/>
          </a:solidFill>
          <a:latin typeface="Verdana" pitchFamily="34" charset="0"/>
          <a:ea typeface="Verdana" pitchFamily="34" charset="0"/>
          <a:cs typeface="Verdana" pitchFamily="34" charset="0"/>
        </a:defRPr>
      </a:lvl8pPr>
      <a:lvl9pPr marL="1828800" algn="l" rtl="0" eaLnBrk="1" fontAlgn="base" hangingPunct="1">
        <a:spcBef>
          <a:spcPct val="0"/>
        </a:spcBef>
        <a:spcAft>
          <a:spcPct val="0"/>
        </a:spcAft>
        <a:defRPr sz="2400" b="1">
          <a:solidFill>
            <a:schemeClr val="tx1"/>
          </a:solidFill>
          <a:latin typeface="Verdana" pitchFamily="34" charset="0"/>
          <a:ea typeface="Verdana" pitchFamily="34" charset="0"/>
          <a:cs typeface="Verdana" pitchFamily="34" charset="0"/>
        </a:defRPr>
      </a:lvl9pPr>
    </p:titleStyle>
    <p:bodyStyle>
      <a:lvl1pPr marL="269875" indent="-269875" algn="l" rtl="0" eaLnBrk="1" fontAlgn="base" hangingPunct="1">
        <a:spcBef>
          <a:spcPct val="20000"/>
        </a:spcBef>
        <a:spcAft>
          <a:spcPct val="0"/>
        </a:spcAft>
        <a:buClr>
          <a:srgbClr val="C60C30"/>
        </a:buClr>
        <a:buFont typeface="Lucida Sans Unicode" pitchFamily="34" charset="0"/>
        <a:buChar char="▶"/>
        <a:defRPr sz="1600" kern="1200" spc="-100" baseline="0">
          <a:solidFill>
            <a:schemeClr val="tx1"/>
          </a:solidFill>
          <a:latin typeface="Lucida Bright" panose="02040602050505020304" pitchFamily="18" charset="0"/>
          <a:ea typeface="Verdana" pitchFamily="34" charset="0"/>
          <a:cs typeface="Verdana" pitchFamily="34" charset="0"/>
        </a:defRPr>
      </a:lvl1pPr>
      <a:lvl2pPr marL="539750" indent="-269875" algn="l" rtl="0" eaLnBrk="1" fontAlgn="base" hangingPunct="1">
        <a:spcBef>
          <a:spcPts val="388"/>
        </a:spcBef>
        <a:spcAft>
          <a:spcPct val="0"/>
        </a:spcAft>
        <a:buClr>
          <a:srgbClr val="C60C30"/>
        </a:buClr>
        <a:buFont typeface="Arial" charset="0"/>
        <a:buChar char="–"/>
        <a:defRPr sz="1600" kern="1200" spc="-100" baseline="0">
          <a:solidFill>
            <a:schemeClr val="tx1"/>
          </a:solidFill>
          <a:latin typeface="Lucida Bright" panose="02040602050505020304" pitchFamily="18" charset="0"/>
          <a:ea typeface="Verdana" pitchFamily="34" charset="0"/>
          <a:cs typeface="Verdana" pitchFamily="34" charset="0"/>
        </a:defRPr>
      </a:lvl2pPr>
      <a:lvl3pPr marL="809625" indent="-269875" algn="l" rtl="0" eaLnBrk="1" fontAlgn="base" hangingPunct="1">
        <a:spcBef>
          <a:spcPct val="20000"/>
        </a:spcBef>
        <a:spcAft>
          <a:spcPct val="0"/>
        </a:spcAft>
        <a:buClr>
          <a:srgbClr val="C60C30"/>
        </a:buClr>
        <a:buFont typeface="Arial" charset="0"/>
        <a:buChar char="•"/>
        <a:defRPr sz="1600" kern="1200" spc="-100" baseline="0">
          <a:solidFill>
            <a:schemeClr val="tx1"/>
          </a:solidFill>
          <a:latin typeface="Lucida Bright" panose="02040602050505020304" pitchFamily="18" charset="0"/>
          <a:ea typeface="Verdana" pitchFamily="34" charset="0"/>
          <a:cs typeface="Verdana" pitchFamily="34" charset="0"/>
        </a:defRPr>
      </a:lvl3pPr>
      <a:lvl4pPr marL="1079500" indent="-269875" algn="l" rtl="0" eaLnBrk="1" fontAlgn="base" hangingPunct="1">
        <a:spcBef>
          <a:spcPct val="20000"/>
        </a:spcBef>
        <a:spcAft>
          <a:spcPct val="0"/>
        </a:spcAft>
        <a:buClr>
          <a:srgbClr val="C60C30"/>
        </a:buClr>
        <a:buFont typeface="Arial" charset="0"/>
        <a:buChar char="–"/>
        <a:defRPr sz="1600" kern="1200" spc="-100" baseline="0">
          <a:solidFill>
            <a:schemeClr val="tx1"/>
          </a:solidFill>
          <a:latin typeface="Lucida Bright" panose="02040602050505020304" pitchFamily="18" charset="0"/>
          <a:ea typeface="Verdana" pitchFamily="34" charset="0"/>
          <a:cs typeface="Verdana" pitchFamily="34" charset="0"/>
        </a:defRPr>
      </a:lvl4pPr>
      <a:lvl5pPr marL="1349375" indent="-269875" algn="l" rtl="0" eaLnBrk="1" fontAlgn="base" hangingPunct="1">
        <a:spcBef>
          <a:spcPct val="20000"/>
        </a:spcBef>
        <a:spcAft>
          <a:spcPct val="0"/>
        </a:spcAft>
        <a:buClr>
          <a:srgbClr val="C60C30"/>
        </a:buClr>
        <a:buFont typeface="Arial" charset="0"/>
        <a:buChar char="»"/>
        <a:defRPr sz="1600" kern="1200" spc="-100" baseline="0">
          <a:solidFill>
            <a:schemeClr val="tx1"/>
          </a:solidFill>
          <a:latin typeface="Lucida Bright" panose="02040602050505020304" pitchFamily="18"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0813" y="283369"/>
            <a:ext cx="87487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en-US" dirty="0"/>
              <a:t>Klik om de stijl te bewerken</a:t>
            </a:r>
          </a:p>
        </p:txBody>
      </p:sp>
      <p:sp>
        <p:nvSpPr>
          <p:cNvPr id="1027" name="Text Placeholder 2"/>
          <p:cNvSpPr>
            <a:spLocks noGrp="1"/>
          </p:cNvSpPr>
          <p:nvPr>
            <p:ph type="body" idx="1"/>
          </p:nvPr>
        </p:nvSpPr>
        <p:spPr bwMode="auto">
          <a:xfrm>
            <a:off x="139701" y="1090613"/>
            <a:ext cx="8748713" cy="347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en-US" dirty="0"/>
              <a:t>Klik om de modelstijlen te bewerken</a:t>
            </a:r>
          </a:p>
          <a:p>
            <a:pPr lvl="1"/>
            <a:r>
              <a:rPr lang="nl-NL" altLang="en-US" dirty="0"/>
              <a:t>Tweede niveau</a:t>
            </a:r>
          </a:p>
          <a:p>
            <a:pPr lvl="2"/>
            <a:r>
              <a:rPr lang="nl-NL" altLang="en-US" dirty="0"/>
              <a:t>Derde niveau</a:t>
            </a:r>
          </a:p>
          <a:p>
            <a:pPr lvl="3"/>
            <a:r>
              <a:rPr lang="nl-NL" altLang="en-US" dirty="0"/>
              <a:t>Vierde niveau</a:t>
            </a:r>
          </a:p>
          <a:p>
            <a:pPr lvl="4"/>
            <a:r>
              <a:rPr lang="nl-NL" altLang="en-US" dirty="0"/>
              <a:t>Vijfde niveau</a:t>
            </a:r>
          </a:p>
        </p:txBody>
      </p:sp>
      <p:sp>
        <p:nvSpPr>
          <p:cNvPr id="7" name="Slide Number Placeholder 5"/>
          <p:cNvSpPr txBox="1">
            <a:spLocks/>
          </p:cNvSpPr>
          <p:nvPr/>
        </p:nvSpPr>
        <p:spPr>
          <a:xfrm>
            <a:off x="4363058" y="4846829"/>
            <a:ext cx="417885" cy="221377"/>
          </a:xfrm>
          <a:prstGeom prst="rect">
            <a:avLst/>
          </a:prstGeom>
        </p:spPr>
        <p:txBody>
          <a:bodyPr/>
          <a:lstStyle>
            <a:defPPr>
              <a:defRPr lang="nl-NL"/>
            </a:defPPr>
            <a:lvl1pPr algn="l" rtl="0" fontAlgn="base">
              <a:spcBef>
                <a:spcPct val="0"/>
              </a:spcBef>
              <a:spcAft>
                <a:spcPct val="0"/>
              </a:spcAft>
              <a:defRPr sz="1000" b="1" kern="1200">
                <a:solidFill>
                  <a:schemeClr val="tx1"/>
                </a:solidFill>
                <a:latin typeface="Square721 Ex BT" panose="020B0507020202060203"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pPr>
              <a:defRPr/>
            </a:pPr>
            <a:fld id="{653641E4-F772-464E-9C82-B68E712FA982}" type="slidenum">
              <a:rPr lang="nl-NL" sz="1200" smtClean="0">
                <a:solidFill>
                  <a:srgbClr val="C60C30"/>
                </a:solidFill>
                <a:latin typeface="Lucida Sans Unicode" panose="020B0602030504020204" pitchFamily="34" charset="0"/>
                <a:cs typeface="Lucida Sans Unicode" panose="020B0602030504020204" pitchFamily="34" charset="0"/>
              </a:rPr>
              <a:pPr>
                <a:defRPr/>
              </a:pPr>
              <a:t>‹nr.›</a:t>
            </a:fld>
            <a:endParaRPr lang="nl-NL" sz="1200" dirty="0">
              <a:solidFill>
                <a:srgbClr val="C60C30"/>
              </a:solidFill>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176137733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Lst>
  <p:hf hdr="0" ftr="0" dt="0"/>
  <p:txStyles>
    <p:titleStyle>
      <a:lvl1pPr algn="l" rtl="0" eaLnBrk="1" fontAlgn="base" hangingPunct="1">
        <a:spcBef>
          <a:spcPct val="0"/>
        </a:spcBef>
        <a:spcAft>
          <a:spcPct val="0"/>
        </a:spcAft>
        <a:defRPr sz="2400" b="1" kern="1200" spc="-120" baseline="0">
          <a:solidFill>
            <a:srgbClr val="444444"/>
          </a:solidFill>
          <a:latin typeface="Lucida Sans" panose="020B0602030504020204" pitchFamily="34" charset="0"/>
          <a:ea typeface="Verdana" pitchFamily="34" charset="0"/>
          <a:cs typeface="Verdana" pitchFamily="34" charset="0"/>
        </a:defRPr>
      </a:lvl1pPr>
      <a:lvl2pPr algn="l" rtl="0" eaLnBrk="1" fontAlgn="base" hangingPunct="1">
        <a:spcBef>
          <a:spcPct val="0"/>
        </a:spcBef>
        <a:spcAft>
          <a:spcPct val="0"/>
        </a:spcAft>
        <a:defRPr sz="2400" b="1">
          <a:solidFill>
            <a:schemeClr val="tx1"/>
          </a:solidFill>
          <a:latin typeface="Verdana" pitchFamily="34" charset="0"/>
          <a:ea typeface="Verdana" pitchFamily="34" charset="0"/>
          <a:cs typeface="Verdana" pitchFamily="34" charset="0"/>
        </a:defRPr>
      </a:lvl2pPr>
      <a:lvl3pPr algn="l" rtl="0" eaLnBrk="1" fontAlgn="base" hangingPunct="1">
        <a:spcBef>
          <a:spcPct val="0"/>
        </a:spcBef>
        <a:spcAft>
          <a:spcPct val="0"/>
        </a:spcAft>
        <a:defRPr sz="2400" b="1">
          <a:solidFill>
            <a:schemeClr val="tx1"/>
          </a:solidFill>
          <a:latin typeface="Verdana" pitchFamily="34" charset="0"/>
          <a:ea typeface="Verdana" pitchFamily="34" charset="0"/>
          <a:cs typeface="Verdana" pitchFamily="34" charset="0"/>
        </a:defRPr>
      </a:lvl3pPr>
      <a:lvl4pPr algn="l" rtl="0" eaLnBrk="1" fontAlgn="base" hangingPunct="1">
        <a:spcBef>
          <a:spcPct val="0"/>
        </a:spcBef>
        <a:spcAft>
          <a:spcPct val="0"/>
        </a:spcAft>
        <a:defRPr sz="2400" b="1">
          <a:solidFill>
            <a:schemeClr val="tx1"/>
          </a:solidFill>
          <a:latin typeface="Verdana" pitchFamily="34" charset="0"/>
          <a:ea typeface="Verdana" pitchFamily="34" charset="0"/>
          <a:cs typeface="Verdana" pitchFamily="34" charset="0"/>
        </a:defRPr>
      </a:lvl4pPr>
      <a:lvl5pPr algn="l" rtl="0" eaLnBrk="1" fontAlgn="base" hangingPunct="1">
        <a:spcBef>
          <a:spcPct val="0"/>
        </a:spcBef>
        <a:spcAft>
          <a:spcPct val="0"/>
        </a:spcAft>
        <a:defRPr sz="2400" b="1">
          <a:solidFill>
            <a:schemeClr val="tx1"/>
          </a:solidFill>
          <a:latin typeface="Verdana" pitchFamily="34" charset="0"/>
          <a:ea typeface="Verdana" pitchFamily="34" charset="0"/>
          <a:cs typeface="Verdana" pitchFamily="34" charset="0"/>
        </a:defRPr>
      </a:lvl5pPr>
      <a:lvl6pPr marL="457200" algn="l" rtl="0" eaLnBrk="1" fontAlgn="base" hangingPunct="1">
        <a:spcBef>
          <a:spcPct val="0"/>
        </a:spcBef>
        <a:spcAft>
          <a:spcPct val="0"/>
        </a:spcAft>
        <a:defRPr sz="2400" b="1">
          <a:solidFill>
            <a:schemeClr val="tx1"/>
          </a:solidFill>
          <a:latin typeface="Verdana" pitchFamily="34" charset="0"/>
          <a:ea typeface="Verdana" pitchFamily="34" charset="0"/>
          <a:cs typeface="Verdana" pitchFamily="34" charset="0"/>
        </a:defRPr>
      </a:lvl6pPr>
      <a:lvl7pPr marL="914400" algn="l" rtl="0" eaLnBrk="1" fontAlgn="base" hangingPunct="1">
        <a:spcBef>
          <a:spcPct val="0"/>
        </a:spcBef>
        <a:spcAft>
          <a:spcPct val="0"/>
        </a:spcAft>
        <a:defRPr sz="2400" b="1">
          <a:solidFill>
            <a:schemeClr val="tx1"/>
          </a:solidFill>
          <a:latin typeface="Verdana" pitchFamily="34" charset="0"/>
          <a:ea typeface="Verdana" pitchFamily="34" charset="0"/>
          <a:cs typeface="Verdana" pitchFamily="34" charset="0"/>
        </a:defRPr>
      </a:lvl7pPr>
      <a:lvl8pPr marL="1371600" algn="l" rtl="0" eaLnBrk="1" fontAlgn="base" hangingPunct="1">
        <a:spcBef>
          <a:spcPct val="0"/>
        </a:spcBef>
        <a:spcAft>
          <a:spcPct val="0"/>
        </a:spcAft>
        <a:defRPr sz="2400" b="1">
          <a:solidFill>
            <a:schemeClr val="tx1"/>
          </a:solidFill>
          <a:latin typeface="Verdana" pitchFamily="34" charset="0"/>
          <a:ea typeface="Verdana" pitchFamily="34" charset="0"/>
          <a:cs typeface="Verdana" pitchFamily="34" charset="0"/>
        </a:defRPr>
      </a:lvl8pPr>
      <a:lvl9pPr marL="1828800" algn="l" rtl="0" eaLnBrk="1" fontAlgn="base" hangingPunct="1">
        <a:spcBef>
          <a:spcPct val="0"/>
        </a:spcBef>
        <a:spcAft>
          <a:spcPct val="0"/>
        </a:spcAft>
        <a:defRPr sz="2400" b="1">
          <a:solidFill>
            <a:schemeClr val="tx1"/>
          </a:solidFill>
          <a:latin typeface="Verdana" pitchFamily="34" charset="0"/>
          <a:ea typeface="Verdana" pitchFamily="34" charset="0"/>
          <a:cs typeface="Verdana" pitchFamily="34" charset="0"/>
        </a:defRPr>
      </a:lvl9pPr>
    </p:titleStyle>
    <p:bodyStyle>
      <a:lvl1pPr marL="269875" indent="-269875" algn="l" rtl="0" eaLnBrk="1" fontAlgn="base" hangingPunct="1">
        <a:spcBef>
          <a:spcPct val="20000"/>
        </a:spcBef>
        <a:spcAft>
          <a:spcPct val="0"/>
        </a:spcAft>
        <a:buClr>
          <a:srgbClr val="C60C30"/>
        </a:buClr>
        <a:buFontTx/>
        <a:buBlip>
          <a:blip r:embed="rId7"/>
        </a:buBlip>
        <a:defRPr sz="1600" kern="1200" spc="-100" baseline="0">
          <a:solidFill>
            <a:schemeClr val="tx1"/>
          </a:solidFill>
          <a:latin typeface="Lucida Sans Unicode" panose="020B0602030504020204" pitchFamily="34" charset="0"/>
          <a:ea typeface="Verdana" pitchFamily="34" charset="0"/>
          <a:cs typeface="Lucida Sans Unicode" panose="020B0602030504020204" pitchFamily="34" charset="0"/>
        </a:defRPr>
      </a:lvl1pPr>
      <a:lvl2pPr marL="539750" indent="-269875" algn="l" rtl="0" eaLnBrk="1" fontAlgn="base" hangingPunct="1">
        <a:spcBef>
          <a:spcPts val="388"/>
        </a:spcBef>
        <a:spcAft>
          <a:spcPct val="0"/>
        </a:spcAft>
        <a:buClr>
          <a:srgbClr val="C60C30"/>
        </a:buClr>
        <a:buFont typeface="Arial" charset="0"/>
        <a:buChar char="–"/>
        <a:defRPr sz="1600" kern="1200" spc="-100" baseline="0">
          <a:solidFill>
            <a:schemeClr val="tx1"/>
          </a:solidFill>
          <a:latin typeface="Lucida Sans Unicode" panose="020B0602030504020204" pitchFamily="34" charset="0"/>
          <a:ea typeface="Verdana" pitchFamily="34" charset="0"/>
          <a:cs typeface="Lucida Sans Unicode" panose="020B0602030504020204" pitchFamily="34" charset="0"/>
        </a:defRPr>
      </a:lvl2pPr>
      <a:lvl3pPr marL="809625" indent="-269875" algn="l" rtl="0" eaLnBrk="1" fontAlgn="base" hangingPunct="1">
        <a:spcBef>
          <a:spcPct val="20000"/>
        </a:spcBef>
        <a:spcAft>
          <a:spcPct val="0"/>
        </a:spcAft>
        <a:buClr>
          <a:srgbClr val="C60C30"/>
        </a:buClr>
        <a:buFont typeface="Arial" charset="0"/>
        <a:buChar char="•"/>
        <a:defRPr sz="1600" kern="1200" spc="-100" baseline="0">
          <a:solidFill>
            <a:schemeClr val="tx1"/>
          </a:solidFill>
          <a:latin typeface="Lucida Sans Unicode" panose="020B0602030504020204" pitchFamily="34" charset="0"/>
          <a:ea typeface="Verdana" pitchFamily="34" charset="0"/>
          <a:cs typeface="Lucida Sans Unicode" panose="020B0602030504020204" pitchFamily="34" charset="0"/>
        </a:defRPr>
      </a:lvl3pPr>
      <a:lvl4pPr marL="1079500" indent="-269875" algn="l" rtl="0" eaLnBrk="1" fontAlgn="base" hangingPunct="1">
        <a:spcBef>
          <a:spcPct val="20000"/>
        </a:spcBef>
        <a:spcAft>
          <a:spcPct val="0"/>
        </a:spcAft>
        <a:buClr>
          <a:srgbClr val="C60C30"/>
        </a:buClr>
        <a:buFont typeface="Arial" charset="0"/>
        <a:buChar char="–"/>
        <a:defRPr sz="1600" kern="1200" spc="-100" baseline="0">
          <a:solidFill>
            <a:schemeClr val="tx1"/>
          </a:solidFill>
          <a:latin typeface="Lucida Sans Unicode" panose="020B0602030504020204" pitchFamily="34" charset="0"/>
          <a:ea typeface="Verdana" pitchFamily="34" charset="0"/>
          <a:cs typeface="Lucida Sans Unicode" panose="020B0602030504020204" pitchFamily="34" charset="0"/>
        </a:defRPr>
      </a:lvl4pPr>
      <a:lvl5pPr marL="1349375" indent="-269875" algn="l" rtl="0" eaLnBrk="1" fontAlgn="base" hangingPunct="1">
        <a:spcBef>
          <a:spcPct val="20000"/>
        </a:spcBef>
        <a:spcAft>
          <a:spcPct val="0"/>
        </a:spcAft>
        <a:buClr>
          <a:srgbClr val="C60C30"/>
        </a:buClr>
        <a:buFont typeface="Arial" charset="0"/>
        <a:buChar char="»"/>
        <a:defRPr sz="1600" kern="1200" spc="-100" baseline="0">
          <a:solidFill>
            <a:schemeClr val="tx1"/>
          </a:solidFill>
          <a:latin typeface="Lucida Sans Unicode" panose="020B0602030504020204" pitchFamily="34" charset="0"/>
          <a:ea typeface="Verdana" pitchFamily="34" charset="0"/>
          <a:cs typeface="Lucida Sans Unicode" panose="020B0602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s://eur01.safelinks.protection.outlook.com/?url=https%3A%2F%2Fmijnwetten.nl%2Fburgerlijk-wetboek-boek-2%2Fartikel393&amp;data=05%7C01%7Cmarc.welters%40nl.ey.com%7C37dc551109414e1dad2b08db65a00e53%7C5b973f9977df4bebb27daa0c70b8482c%7C0%7C0%7C638215510351185353%7CUnknown%7CTWFpbGZsb3d8eyJWIjoiMC4wLjAwMDAiLCJQIjoiV2luMzIiLCJBTiI6Ik1haWwiLCJXVCI6Mn0%3D%7C3000%7C%7C%7C&amp;sdata=PdmMZaq9xjAthnAw%2BwWrX1bZFsITq459I8rYfArc3g4%3D&amp;reserved=0"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0.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DB83D23-8556-61AF-B33D-1A2227C56915}"/>
              </a:ext>
            </a:extLst>
          </p:cNvPr>
          <p:cNvSpPr>
            <a:spLocks noGrp="1"/>
          </p:cNvSpPr>
          <p:nvPr>
            <p:ph type="ctrTitle"/>
          </p:nvPr>
        </p:nvSpPr>
        <p:spPr/>
        <p:txBody>
          <a:bodyPr/>
          <a:lstStyle/>
          <a:p>
            <a:r>
              <a:rPr lang="nl-NL" altLang="en-US" sz="4400" dirty="0"/>
              <a:t>Algemene Leden Vergadering</a:t>
            </a:r>
            <a:endParaRPr lang="en-US" sz="4400" dirty="0"/>
          </a:p>
        </p:txBody>
      </p:sp>
      <p:sp>
        <p:nvSpPr>
          <p:cNvPr id="8" name="Subtitle 7">
            <a:extLst>
              <a:ext uri="{FF2B5EF4-FFF2-40B4-BE49-F238E27FC236}">
                <a16:creationId xmlns:a16="http://schemas.microsoft.com/office/drawing/2014/main" id="{00969D04-5B0A-E753-ACD4-A0290E424996}"/>
              </a:ext>
            </a:extLst>
          </p:cNvPr>
          <p:cNvSpPr>
            <a:spLocks noGrp="1"/>
          </p:cNvSpPr>
          <p:nvPr>
            <p:ph type="subTitle" idx="1"/>
          </p:nvPr>
        </p:nvSpPr>
        <p:spPr/>
        <p:txBody>
          <a:bodyPr/>
          <a:lstStyle/>
          <a:p>
            <a:endParaRPr lang="nl-NL" altLang="en-US" dirty="0"/>
          </a:p>
          <a:p>
            <a:endParaRPr lang="nl-NL" altLang="en-US" dirty="0"/>
          </a:p>
          <a:p>
            <a:r>
              <a:rPr lang="nl-NL" altLang="en-US" dirty="0"/>
              <a:t>7 december 2023</a:t>
            </a:r>
            <a:endParaRPr lang="nl-NL" dirty="0"/>
          </a:p>
        </p:txBody>
      </p:sp>
    </p:spTree>
    <p:extLst>
      <p:ext uri="{BB962C8B-B14F-4D97-AF65-F5344CB8AC3E}">
        <p14:creationId xmlns:p14="http://schemas.microsoft.com/office/powerpoint/2010/main" val="754985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794FEA-F770-6701-54B4-09F9D0904328}"/>
              </a:ext>
            </a:extLst>
          </p:cNvPr>
          <p:cNvSpPr>
            <a:spLocks noGrp="1"/>
          </p:cNvSpPr>
          <p:nvPr>
            <p:ph idx="1"/>
          </p:nvPr>
        </p:nvSpPr>
        <p:spPr/>
        <p:txBody>
          <a:bodyPr/>
          <a:lstStyle/>
          <a:p>
            <a:pPr marL="0" indent="0" algn="ctr">
              <a:buNone/>
            </a:pPr>
            <a:r>
              <a:rPr lang="nl-NL" altLang="en-US" sz="4000" dirty="0"/>
              <a:t>Toelichting actuele onderwerpen</a:t>
            </a:r>
          </a:p>
        </p:txBody>
      </p:sp>
    </p:spTree>
    <p:extLst>
      <p:ext uri="{BB962C8B-B14F-4D97-AF65-F5344CB8AC3E}">
        <p14:creationId xmlns:p14="http://schemas.microsoft.com/office/powerpoint/2010/main" val="3596887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F04A3-5918-4D12-8697-68F8AE03D11E}"/>
              </a:ext>
            </a:extLst>
          </p:cNvPr>
          <p:cNvSpPr>
            <a:spLocks noGrp="1"/>
          </p:cNvSpPr>
          <p:nvPr>
            <p:ph type="title"/>
          </p:nvPr>
        </p:nvSpPr>
        <p:spPr/>
        <p:txBody>
          <a:bodyPr/>
          <a:lstStyle/>
          <a:p>
            <a:r>
              <a:rPr lang="en-US" dirty="0"/>
              <a:t>Status NOREAs Reporting </a:t>
            </a:r>
            <a:r>
              <a:rPr lang="en-US" dirty="0" err="1"/>
              <a:t>Initiatief</a:t>
            </a:r>
            <a:endParaRPr lang="en-US" dirty="0"/>
          </a:p>
        </p:txBody>
      </p:sp>
      <p:sp>
        <p:nvSpPr>
          <p:cNvPr id="11" name="Rectangle 10">
            <a:extLst>
              <a:ext uri="{FF2B5EF4-FFF2-40B4-BE49-F238E27FC236}">
                <a16:creationId xmlns:a16="http://schemas.microsoft.com/office/drawing/2014/main" id="{6AFDBF7D-76DC-410B-8497-75C356E26F84}"/>
              </a:ext>
            </a:extLst>
          </p:cNvPr>
          <p:cNvSpPr/>
          <p:nvPr/>
        </p:nvSpPr>
        <p:spPr>
          <a:xfrm>
            <a:off x="448121" y="2313896"/>
            <a:ext cx="2070729" cy="2304404"/>
          </a:xfrm>
          <a:prstGeom prst="rect">
            <a:avLst/>
          </a:prstGeom>
          <a:solidFill>
            <a:srgbClr val="FF5050">
              <a:alpha val="20000"/>
            </a:srgbClr>
          </a:solidFill>
          <a:ln w="9525" cap="flat" cmpd="sng" algn="ctr">
            <a:noFill/>
            <a:prstDash val="solid"/>
          </a:ln>
          <a:effectLst>
            <a:outerShdw blurRad="50800" dist="38100" dir="2700000" algn="tl" rotWithShape="0">
              <a:prstClr val="black">
                <a:alpha val="40000"/>
              </a:prstClr>
            </a:outerShdw>
          </a:effectLst>
        </p:spPr>
        <p:txBody>
          <a:bodyPr lIns="81000" tIns="81000" rIns="81000" bIns="81000" rtlCol="0" anchor="t" anchorCtr="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N" sz="900" b="1" i="0" u="none" strike="noStrike" kern="0" cap="none" spc="0" normalizeH="0" baseline="0" noProof="0" dirty="0">
                <a:ln>
                  <a:noFill/>
                </a:ln>
                <a:solidFill>
                  <a:srgbClr val="000000"/>
                </a:solidFill>
                <a:effectLst/>
                <a:uLnTx/>
                <a:uFillTx/>
                <a:latin typeface="Lucida Sans Unicode" panose="020B0602030504020204" pitchFamily="34" charset="0"/>
                <a:ea typeface="+mn-ea"/>
                <a:cs typeface="Lucida Sans Unicode" panose="020B0602030504020204" pitchFamily="34" charset="0"/>
              </a:rPr>
              <a:t>Consultation stakeholders </a:t>
            </a:r>
            <a:r>
              <a:rPr kumimoji="0" lang="en-IN" sz="900" b="1" i="0" u="none" strike="noStrike" kern="0" cap="none" spc="0" normalizeH="0" baseline="0" noProof="0" dirty="0" err="1">
                <a:ln>
                  <a:noFill/>
                </a:ln>
                <a:solidFill>
                  <a:srgbClr val="000000"/>
                </a:solidFill>
                <a:effectLst/>
                <a:uLnTx/>
                <a:uFillTx/>
                <a:latin typeface="Lucida Sans Unicode" panose="020B0602030504020204" pitchFamily="34" charset="0"/>
                <a:ea typeface="+mn-ea"/>
                <a:cs typeface="Lucida Sans Unicode" panose="020B0602030504020204" pitchFamily="34" charset="0"/>
              </a:rPr>
              <a:t>o.a.</a:t>
            </a:r>
            <a:r>
              <a:rPr kumimoji="0" lang="en-IN" sz="900" b="1" i="0" u="none" strike="noStrike" kern="0" cap="none" spc="0" normalizeH="0" baseline="0" noProof="0" dirty="0">
                <a:ln>
                  <a:noFill/>
                </a:ln>
                <a:solidFill>
                  <a:srgbClr val="000000"/>
                </a:solidFill>
                <a:effectLst/>
                <a:uLnTx/>
                <a:uFillTx/>
                <a:latin typeface="Lucida Sans Unicode" panose="020B0602030504020204" pitchFamily="34" charset="0"/>
                <a:ea typeface="+mn-ea"/>
                <a:cs typeface="Lucida Sans Unicode" panose="020B0602030504020204" pitchFamily="34" charset="0"/>
              </a:rPr>
              <a:t>:</a:t>
            </a:r>
          </a:p>
          <a:p>
            <a:pPr marL="128588" marR="0" lvl="0" indent="-128588" algn="l" defTabSz="914400" rtl="0" eaLnBrk="1" fontAlgn="base" latinLnBrk="0" hangingPunct="1">
              <a:lnSpc>
                <a:spcPct val="100000"/>
              </a:lnSpc>
              <a:spcBef>
                <a:spcPct val="0"/>
              </a:spcBef>
              <a:spcAft>
                <a:spcPct val="0"/>
              </a:spcAft>
              <a:buClrTx/>
              <a:buSzTx/>
              <a:buFontTx/>
              <a:buChar char="-"/>
              <a:tabLst/>
              <a:defRPr/>
            </a:pPr>
            <a:r>
              <a:rPr kumimoji="0" lang="en-IN" sz="900" b="1" i="0" u="none" strike="noStrike" kern="1200" cap="none" spc="0" normalizeH="0" baseline="0" noProof="0" dirty="0">
                <a:ln>
                  <a:noFill/>
                </a:ln>
                <a:solidFill>
                  <a:prstClr val="black"/>
                </a:solidFill>
                <a:effectLst/>
                <a:uLnTx/>
                <a:uFillTx/>
                <a:latin typeface="Lucida Sans Unicode" panose="020B0602030504020204" pitchFamily="34" charset="0"/>
                <a:ea typeface="+mn-ea"/>
                <a:cs typeface="Lucida Sans Unicode" panose="020B0602030504020204" pitchFamily="34" charset="0"/>
              </a:rPr>
              <a:t>CIO-platform</a:t>
            </a:r>
          </a:p>
          <a:p>
            <a:pPr marL="128588" marR="0" lvl="0" indent="-128588" algn="l" defTabSz="914400" rtl="0" eaLnBrk="1" fontAlgn="base" latinLnBrk="0" hangingPunct="1">
              <a:lnSpc>
                <a:spcPct val="100000"/>
              </a:lnSpc>
              <a:spcBef>
                <a:spcPct val="0"/>
              </a:spcBef>
              <a:spcAft>
                <a:spcPct val="0"/>
              </a:spcAft>
              <a:buClrTx/>
              <a:buSzTx/>
              <a:buFontTx/>
              <a:buChar char="-"/>
              <a:tabLst/>
              <a:defRPr/>
            </a:pPr>
            <a:r>
              <a:rPr kumimoji="0" lang="en-IN" sz="900" b="1" i="0" u="none" strike="noStrike" kern="1200" cap="none" spc="0" normalizeH="0" baseline="0" noProof="0" dirty="0">
                <a:ln>
                  <a:noFill/>
                </a:ln>
                <a:solidFill>
                  <a:prstClr val="black"/>
                </a:solidFill>
                <a:effectLst/>
                <a:uLnTx/>
                <a:uFillTx/>
                <a:latin typeface="Lucida Sans Unicode" panose="020B0602030504020204" pitchFamily="34" charset="0"/>
                <a:ea typeface="+mn-ea"/>
                <a:cs typeface="Lucida Sans Unicode" panose="020B0602030504020204" pitchFamily="34" charset="0"/>
              </a:rPr>
              <a:t>VNO/NCW</a:t>
            </a:r>
          </a:p>
          <a:p>
            <a:pPr marL="128588" marR="0" lvl="0" indent="-128588" algn="l" defTabSz="914400" rtl="0" eaLnBrk="1" fontAlgn="base" latinLnBrk="0" hangingPunct="1">
              <a:lnSpc>
                <a:spcPct val="100000"/>
              </a:lnSpc>
              <a:spcBef>
                <a:spcPct val="0"/>
              </a:spcBef>
              <a:spcAft>
                <a:spcPct val="0"/>
              </a:spcAft>
              <a:buClrTx/>
              <a:buSzTx/>
              <a:buFontTx/>
              <a:buChar char="-"/>
              <a:tabLst/>
              <a:defRPr/>
            </a:pPr>
            <a:r>
              <a:rPr kumimoji="0" lang="en-IN" sz="900" b="1" i="0" u="none" strike="noStrike" kern="1200" cap="none" spc="0" normalizeH="0" baseline="0" noProof="0" dirty="0">
                <a:ln>
                  <a:noFill/>
                </a:ln>
                <a:solidFill>
                  <a:prstClr val="black"/>
                </a:solidFill>
                <a:effectLst/>
                <a:uLnTx/>
                <a:uFillTx/>
                <a:latin typeface="Lucida Sans Unicode" panose="020B0602030504020204" pitchFamily="34" charset="0"/>
                <a:ea typeface="+mn-ea"/>
                <a:cs typeface="Lucida Sans Unicode" panose="020B0602030504020204" pitchFamily="34" charset="0"/>
              </a:rPr>
              <a:t>DNB</a:t>
            </a:r>
          </a:p>
          <a:p>
            <a:pPr marL="128588" marR="0" lvl="0" indent="-128588" algn="l" defTabSz="914400" rtl="0" eaLnBrk="1" fontAlgn="base" latinLnBrk="0" hangingPunct="1">
              <a:lnSpc>
                <a:spcPct val="100000"/>
              </a:lnSpc>
              <a:spcBef>
                <a:spcPct val="0"/>
              </a:spcBef>
              <a:spcAft>
                <a:spcPct val="0"/>
              </a:spcAft>
              <a:buClrTx/>
              <a:buSzTx/>
              <a:buFontTx/>
              <a:buChar char="-"/>
              <a:tabLst/>
              <a:defRPr/>
            </a:pPr>
            <a:r>
              <a:rPr kumimoji="0" lang="en-IN" sz="900" b="1" i="0" u="none" strike="noStrike" kern="1200" cap="none" spc="0" normalizeH="0" baseline="0" noProof="0" dirty="0">
                <a:ln>
                  <a:noFill/>
                </a:ln>
                <a:solidFill>
                  <a:prstClr val="black"/>
                </a:solidFill>
                <a:effectLst/>
                <a:uLnTx/>
                <a:uFillTx/>
                <a:latin typeface="Lucida Sans Unicode" panose="020B0602030504020204" pitchFamily="34" charset="0"/>
                <a:ea typeface="+mn-ea"/>
                <a:cs typeface="Lucida Sans Unicode" panose="020B0602030504020204" pitchFamily="34" charset="0"/>
              </a:rPr>
              <a:t>EU en ENISA</a:t>
            </a:r>
          </a:p>
          <a:p>
            <a:pPr marL="128588" marR="0" lvl="0" indent="-128588" algn="l" defTabSz="914400" rtl="0" eaLnBrk="1" fontAlgn="base" latinLnBrk="0" hangingPunct="1">
              <a:lnSpc>
                <a:spcPct val="100000"/>
              </a:lnSpc>
              <a:spcBef>
                <a:spcPct val="0"/>
              </a:spcBef>
              <a:spcAft>
                <a:spcPct val="0"/>
              </a:spcAft>
              <a:buClrTx/>
              <a:buSzTx/>
              <a:buFontTx/>
              <a:buChar char="-"/>
              <a:tabLst/>
              <a:defRPr/>
            </a:pPr>
            <a:r>
              <a:rPr kumimoji="0" lang="en-IN" sz="900" b="1" i="0" u="none" strike="noStrike" kern="1200" cap="none" spc="0" normalizeH="0" baseline="0" noProof="0" dirty="0" err="1">
                <a:ln>
                  <a:noFill/>
                </a:ln>
                <a:solidFill>
                  <a:prstClr val="black"/>
                </a:solidFill>
                <a:effectLst/>
                <a:uLnTx/>
                <a:uFillTx/>
                <a:latin typeface="Lucida Sans Unicode" panose="020B0602030504020204" pitchFamily="34" charset="0"/>
                <a:ea typeface="+mn-ea"/>
                <a:cs typeface="Lucida Sans Unicode" panose="020B0602030504020204" pitchFamily="34" charset="0"/>
              </a:rPr>
              <a:t>Eumedion</a:t>
            </a:r>
            <a:endParaRPr kumimoji="0" lang="en-IN" sz="900" b="1" i="0" u="none" strike="noStrike" kern="1200" cap="none" spc="0" normalizeH="0" baseline="0" noProof="0" dirty="0">
              <a:ln>
                <a:noFill/>
              </a:ln>
              <a:solidFill>
                <a:prstClr val="black"/>
              </a:solidFill>
              <a:effectLst/>
              <a:uLnTx/>
              <a:uFillTx/>
              <a:latin typeface="Lucida Sans Unicode" panose="020B0602030504020204" pitchFamily="34" charset="0"/>
              <a:ea typeface="+mn-ea"/>
              <a:cs typeface="Lucida Sans Unicode" panose="020B0602030504020204" pitchFamily="34" charset="0"/>
            </a:endParaRPr>
          </a:p>
          <a:p>
            <a:pPr marL="128588" marR="0" lvl="0" indent="-128588" algn="l" defTabSz="914400" rtl="0" eaLnBrk="1" fontAlgn="base" latinLnBrk="0" hangingPunct="1">
              <a:lnSpc>
                <a:spcPct val="100000"/>
              </a:lnSpc>
              <a:spcBef>
                <a:spcPct val="0"/>
              </a:spcBef>
              <a:spcAft>
                <a:spcPct val="0"/>
              </a:spcAft>
              <a:buClrTx/>
              <a:buSzTx/>
              <a:buFontTx/>
              <a:buChar char="-"/>
              <a:tabLst/>
              <a:defRPr/>
            </a:pPr>
            <a:r>
              <a:rPr kumimoji="0" lang="en-IN" sz="900" b="1" i="0" u="none" strike="noStrike" kern="1200" cap="none" spc="0" normalizeH="0" baseline="0" noProof="0" dirty="0">
                <a:ln>
                  <a:noFill/>
                </a:ln>
                <a:solidFill>
                  <a:prstClr val="black"/>
                </a:solidFill>
                <a:effectLst/>
                <a:uLnTx/>
                <a:uFillTx/>
                <a:latin typeface="Lucida Sans Unicode" panose="020B0602030504020204" pitchFamily="34" charset="0"/>
                <a:ea typeface="+mn-ea"/>
                <a:cs typeface="Lucida Sans Unicode" panose="020B0602030504020204" pitchFamily="34" charset="0"/>
              </a:rPr>
              <a:t>IAASB</a:t>
            </a:r>
          </a:p>
          <a:p>
            <a:pPr marL="128588" marR="0" lvl="0" indent="-128588" algn="l" defTabSz="914400" rtl="0" eaLnBrk="1" fontAlgn="base" latinLnBrk="0" hangingPunct="1">
              <a:lnSpc>
                <a:spcPct val="100000"/>
              </a:lnSpc>
              <a:spcBef>
                <a:spcPct val="0"/>
              </a:spcBef>
              <a:spcAft>
                <a:spcPct val="0"/>
              </a:spcAft>
              <a:buClrTx/>
              <a:buSzTx/>
              <a:buFontTx/>
              <a:buChar char="-"/>
              <a:tabLst/>
              <a:defRPr/>
            </a:pPr>
            <a:r>
              <a:rPr kumimoji="0" lang="en-IN" sz="900" b="1" i="0" u="none" strike="noStrike" kern="1200" cap="none" spc="0" normalizeH="0" baseline="0" noProof="0" dirty="0">
                <a:ln>
                  <a:noFill/>
                </a:ln>
                <a:solidFill>
                  <a:prstClr val="black"/>
                </a:solidFill>
                <a:effectLst/>
                <a:uLnTx/>
                <a:uFillTx/>
                <a:latin typeface="Lucida Sans Unicode" panose="020B0602030504020204" pitchFamily="34" charset="0"/>
                <a:ea typeface="+mn-ea"/>
                <a:cs typeface="Lucida Sans Unicode" panose="020B0602030504020204" pitchFamily="34" charset="0"/>
              </a:rPr>
              <a:t>NBA ACB</a:t>
            </a:r>
          </a:p>
          <a:p>
            <a:pPr marL="128588" marR="0" lvl="0" indent="-128588" algn="l" defTabSz="914400" rtl="0" eaLnBrk="1" fontAlgn="base" latinLnBrk="0" hangingPunct="1">
              <a:lnSpc>
                <a:spcPct val="100000"/>
              </a:lnSpc>
              <a:spcBef>
                <a:spcPct val="0"/>
              </a:spcBef>
              <a:spcAft>
                <a:spcPct val="0"/>
              </a:spcAft>
              <a:buClrTx/>
              <a:buSzTx/>
              <a:buFontTx/>
              <a:buChar char="-"/>
              <a:tabLst/>
              <a:defRPr/>
            </a:pPr>
            <a:r>
              <a:rPr kumimoji="0" lang="en-IN" sz="900" b="1" i="0" u="none" strike="noStrike" kern="1200" cap="none" spc="0" normalizeH="0" baseline="0" noProof="0" dirty="0">
                <a:ln>
                  <a:noFill/>
                </a:ln>
                <a:solidFill>
                  <a:prstClr val="black"/>
                </a:solidFill>
                <a:effectLst/>
                <a:uLnTx/>
                <a:uFillTx/>
                <a:latin typeface="Lucida Sans Unicode" panose="020B0602030504020204" pitchFamily="34" charset="0"/>
                <a:ea typeface="+mn-ea"/>
                <a:cs typeface="Lucida Sans Unicode" panose="020B0602030504020204" pitchFamily="34" charset="0"/>
              </a:rPr>
              <a:t>AFM</a:t>
            </a:r>
          </a:p>
          <a:p>
            <a:pPr marL="128588" marR="0" lvl="0" indent="-128588" algn="l" defTabSz="914400" rtl="0" eaLnBrk="1" fontAlgn="base" latinLnBrk="0" hangingPunct="1">
              <a:lnSpc>
                <a:spcPct val="100000"/>
              </a:lnSpc>
              <a:spcBef>
                <a:spcPct val="0"/>
              </a:spcBef>
              <a:spcAft>
                <a:spcPct val="0"/>
              </a:spcAft>
              <a:buClrTx/>
              <a:buSzTx/>
              <a:buFontTx/>
              <a:buChar char="-"/>
              <a:tabLst/>
              <a:defRPr/>
            </a:pPr>
            <a:r>
              <a:rPr kumimoji="0" lang="en-IN" sz="900" b="1" i="0" u="none" strike="noStrike" kern="1200" cap="none" spc="0" normalizeH="0" baseline="0" noProof="0" dirty="0">
                <a:ln>
                  <a:noFill/>
                </a:ln>
                <a:solidFill>
                  <a:prstClr val="black"/>
                </a:solidFill>
                <a:effectLst/>
                <a:uLnTx/>
                <a:uFillTx/>
                <a:latin typeface="Lucida Sans Unicode" panose="020B0602030504020204" pitchFamily="34" charset="0"/>
                <a:ea typeface="+mn-ea"/>
                <a:cs typeface="Lucida Sans Unicode" panose="020B0602030504020204" pitchFamily="34" charset="0"/>
              </a:rPr>
              <a:t>MCCG</a:t>
            </a:r>
          </a:p>
          <a:p>
            <a:pPr marL="128588" marR="0" lvl="0" indent="-128588" algn="l" defTabSz="914400" rtl="0" eaLnBrk="1" fontAlgn="base" latinLnBrk="0" hangingPunct="1">
              <a:lnSpc>
                <a:spcPct val="100000"/>
              </a:lnSpc>
              <a:spcBef>
                <a:spcPct val="0"/>
              </a:spcBef>
              <a:spcAft>
                <a:spcPct val="0"/>
              </a:spcAft>
              <a:buClrTx/>
              <a:buSzTx/>
              <a:buFontTx/>
              <a:buChar char="-"/>
              <a:tabLst/>
              <a:defRPr/>
            </a:pPr>
            <a:r>
              <a:rPr kumimoji="0" lang="en-IN" sz="900" b="1" i="0" u="none" strike="noStrike" kern="1200" cap="none" spc="0" normalizeH="0" baseline="0" noProof="0" dirty="0">
                <a:ln>
                  <a:noFill/>
                </a:ln>
                <a:solidFill>
                  <a:prstClr val="black"/>
                </a:solidFill>
                <a:effectLst/>
                <a:uLnTx/>
                <a:uFillTx/>
                <a:latin typeface="Lucida Sans Unicode" panose="020B0602030504020204" pitchFamily="34" charset="0"/>
                <a:ea typeface="+mn-ea"/>
                <a:cs typeface="Lucida Sans Unicode" panose="020B0602030504020204" pitchFamily="34" charset="0"/>
              </a:rPr>
              <a:t>EP</a:t>
            </a:r>
          </a:p>
          <a:p>
            <a:pPr marL="128588" marR="0" lvl="0" indent="-128588" algn="l" defTabSz="914400" rtl="0" eaLnBrk="1" fontAlgn="base" latinLnBrk="0" hangingPunct="1">
              <a:lnSpc>
                <a:spcPct val="100000"/>
              </a:lnSpc>
              <a:spcBef>
                <a:spcPct val="0"/>
              </a:spcBef>
              <a:spcAft>
                <a:spcPct val="0"/>
              </a:spcAft>
              <a:buClrTx/>
              <a:buSzTx/>
              <a:buFontTx/>
              <a:buChar char="-"/>
              <a:tabLst/>
              <a:defRPr/>
            </a:pPr>
            <a:r>
              <a:rPr kumimoji="0" lang="en-IN" sz="900" b="1" i="0" u="none" strike="noStrike" kern="1200" cap="none" spc="0" normalizeH="0" baseline="0" noProof="0" dirty="0">
                <a:ln>
                  <a:noFill/>
                </a:ln>
                <a:solidFill>
                  <a:prstClr val="black"/>
                </a:solidFill>
                <a:effectLst/>
                <a:uLnTx/>
                <a:uFillTx/>
                <a:latin typeface="Lucida Sans Unicode" panose="020B0602030504020204" pitchFamily="34" charset="0"/>
                <a:ea typeface="+mn-ea"/>
                <a:cs typeface="Lucida Sans Unicode" panose="020B0602030504020204" pitchFamily="34" charset="0"/>
              </a:rPr>
              <a:t>EIOPA</a:t>
            </a:r>
          </a:p>
          <a:p>
            <a:pPr marL="128588" marR="0" lvl="0" indent="-128588" algn="l" defTabSz="914400" rtl="0" eaLnBrk="1" fontAlgn="base" latinLnBrk="0" hangingPunct="1">
              <a:lnSpc>
                <a:spcPct val="100000"/>
              </a:lnSpc>
              <a:spcBef>
                <a:spcPct val="0"/>
              </a:spcBef>
              <a:spcAft>
                <a:spcPct val="0"/>
              </a:spcAft>
              <a:buClrTx/>
              <a:buSzTx/>
              <a:buFontTx/>
              <a:buChar char="-"/>
              <a:tabLst/>
              <a:defRPr/>
            </a:pPr>
            <a:r>
              <a:rPr kumimoji="0" lang="en-IN" sz="900" b="1" i="0" u="none" strike="noStrike" kern="1200" cap="none" spc="0" normalizeH="0" baseline="0" noProof="0" dirty="0" err="1">
                <a:ln>
                  <a:noFill/>
                </a:ln>
                <a:solidFill>
                  <a:prstClr val="black"/>
                </a:solidFill>
                <a:effectLst/>
                <a:uLnTx/>
                <a:uFillTx/>
                <a:latin typeface="Lucida Sans Unicode" panose="020B0602030504020204" pitchFamily="34" charset="0"/>
                <a:ea typeface="+mn-ea"/>
                <a:cs typeface="Lucida Sans Unicode" panose="020B0602030504020204" pitchFamily="34" charset="0"/>
              </a:rPr>
              <a:t>RvA</a:t>
            </a:r>
            <a:endParaRPr kumimoji="0" lang="en-IN" sz="900" b="1" i="0" u="none" strike="noStrike" kern="1200" cap="none" spc="0" normalizeH="0" baseline="0" noProof="0" dirty="0">
              <a:ln>
                <a:noFill/>
              </a:ln>
              <a:solidFill>
                <a:prstClr val="black"/>
              </a:solidFill>
              <a:effectLst/>
              <a:uLnTx/>
              <a:uFillTx/>
              <a:latin typeface="Lucida Sans Unicode" panose="020B0602030504020204" pitchFamily="34" charset="0"/>
              <a:ea typeface="+mn-ea"/>
              <a:cs typeface="Lucida Sans Unicode" panose="020B0602030504020204" pitchFamily="34" charset="0"/>
            </a:endParaRPr>
          </a:p>
          <a:p>
            <a:pPr marL="128588" marR="0" lvl="0" indent="-128588" algn="l" defTabSz="914400" rtl="0" eaLnBrk="1" fontAlgn="base" latinLnBrk="0" hangingPunct="1">
              <a:lnSpc>
                <a:spcPct val="100000"/>
              </a:lnSpc>
              <a:spcBef>
                <a:spcPct val="0"/>
              </a:spcBef>
              <a:spcAft>
                <a:spcPct val="0"/>
              </a:spcAft>
              <a:buClrTx/>
              <a:buSzTx/>
              <a:buFontTx/>
              <a:buChar char="-"/>
              <a:tabLst/>
              <a:defRPr/>
            </a:pPr>
            <a:r>
              <a:rPr kumimoji="0" lang="en-IN" sz="900" b="1" i="0" u="none" strike="noStrike" kern="1200" cap="none" spc="0" normalizeH="0" baseline="0" noProof="0" dirty="0">
                <a:ln>
                  <a:noFill/>
                </a:ln>
                <a:solidFill>
                  <a:prstClr val="black"/>
                </a:solidFill>
                <a:effectLst/>
                <a:uLnTx/>
                <a:uFillTx/>
                <a:latin typeface="Lucida Sans Unicode" panose="020B0602030504020204" pitchFamily="34" charset="0"/>
                <a:ea typeface="+mn-ea"/>
                <a:cs typeface="Lucida Sans Unicode" panose="020B0602030504020204" pitchFamily="34" charset="0"/>
              </a:rPr>
              <a:t>Cyber Security Raad</a:t>
            </a:r>
          </a:p>
          <a:p>
            <a:pPr marL="128588" marR="0" lvl="0" indent="-128588" algn="l" defTabSz="914400" rtl="0" eaLnBrk="1" fontAlgn="base" latinLnBrk="0" hangingPunct="1">
              <a:lnSpc>
                <a:spcPct val="100000"/>
              </a:lnSpc>
              <a:spcBef>
                <a:spcPct val="0"/>
              </a:spcBef>
              <a:spcAft>
                <a:spcPct val="0"/>
              </a:spcAft>
              <a:buClrTx/>
              <a:buSzTx/>
              <a:buFontTx/>
              <a:buChar char="-"/>
              <a:tabLst/>
              <a:defRPr/>
            </a:pPr>
            <a:r>
              <a:rPr kumimoji="0" lang="en-IN" sz="900" b="1" i="0" u="none" strike="noStrike" kern="1200" cap="none" spc="0" normalizeH="0" baseline="0" noProof="0" dirty="0">
                <a:ln>
                  <a:noFill/>
                </a:ln>
                <a:solidFill>
                  <a:prstClr val="black"/>
                </a:solidFill>
                <a:effectLst/>
                <a:uLnTx/>
                <a:uFillTx/>
                <a:latin typeface="Lucida Sans Unicode" panose="020B0602030504020204" pitchFamily="34" charset="0"/>
                <a:ea typeface="+mn-ea"/>
                <a:cs typeface="Lucida Sans Unicode" panose="020B0602030504020204" pitchFamily="34" charset="0"/>
              </a:rPr>
              <a:t>EFRAG</a:t>
            </a:r>
          </a:p>
          <a:p>
            <a:pPr marL="128588" marR="0" lvl="0" indent="-128588" algn="l" defTabSz="914400" rtl="0" eaLnBrk="1" fontAlgn="base" latinLnBrk="0" hangingPunct="1">
              <a:lnSpc>
                <a:spcPct val="100000"/>
              </a:lnSpc>
              <a:spcBef>
                <a:spcPct val="0"/>
              </a:spcBef>
              <a:spcAft>
                <a:spcPct val="0"/>
              </a:spcAft>
              <a:buClrTx/>
              <a:buSzTx/>
              <a:buFontTx/>
              <a:buChar char="-"/>
              <a:tabLst/>
              <a:defRPr/>
            </a:pPr>
            <a:r>
              <a:rPr kumimoji="0" lang="en-IN" sz="900" b="1" i="0" u="none" strike="noStrike" kern="1200" cap="none" spc="0" normalizeH="0" baseline="0" noProof="0" dirty="0">
                <a:ln>
                  <a:noFill/>
                </a:ln>
                <a:solidFill>
                  <a:prstClr val="black"/>
                </a:solidFill>
                <a:effectLst/>
                <a:uLnTx/>
                <a:uFillTx/>
                <a:latin typeface="Lucida Sans Unicode" panose="020B0602030504020204" pitchFamily="34" charset="0"/>
                <a:ea typeface="+mn-ea"/>
                <a:cs typeface="Lucida Sans Unicode" panose="020B0602030504020204" pitchFamily="34" charset="0"/>
              </a:rPr>
              <a:t>RJ</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900" b="1" i="0" u="none" strike="noStrike" kern="0" cap="none" spc="0" normalizeH="0" baseline="0" noProof="0" dirty="0">
              <a:ln>
                <a:noFill/>
              </a:ln>
              <a:solidFill>
                <a:srgbClr val="000000"/>
              </a:solidFill>
              <a:effectLst/>
              <a:uLnTx/>
              <a:uFillTx/>
              <a:latin typeface="Lucida Sans Unicode" panose="020B0602030504020204" pitchFamily="34" charset="0"/>
              <a:ea typeface="+mn-ea"/>
              <a:cs typeface="Lucida Sans Unicode" panose="020B0602030504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900" b="1" i="0" u="none" strike="noStrike" kern="0" cap="none" spc="0" normalizeH="0" baseline="0" noProof="0" dirty="0">
              <a:ln>
                <a:noFill/>
              </a:ln>
              <a:solidFill>
                <a:srgbClr val="000000"/>
              </a:solidFill>
              <a:effectLst/>
              <a:uLnTx/>
              <a:uFillTx/>
              <a:latin typeface="Lucida Sans Unicode" panose="020B0602030504020204" pitchFamily="34" charset="0"/>
              <a:ea typeface="+mn-ea"/>
              <a:cs typeface="Lucida Sans Unicode" panose="020B0602030504020204" pitchFamily="34" charset="0"/>
            </a:endParaRPr>
          </a:p>
        </p:txBody>
      </p:sp>
      <p:sp>
        <p:nvSpPr>
          <p:cNvPr id="17" name="Text Box 9">
            <a:extLst>
              <a:ext uri="{FF2B5EF4-FFF2-40B4-BE49-F238E27FC236}">
                <a16:creationId xmlns:a16="http://schemas.microsoft.com/office/drawing/2014/main" id="{35A078E5-2815-405A-8999-9E30E64FF45C}"/>
              </a:ext>
            </a:extLst>
          </p:cNvPr>
          <p:cNvSpPr txBox="1">
            <a:spLocks noChangeArrowheads="1"/>
          </p:cNvSpPr>
          <p:nvPr/>
        </p:nvSpPr>
        <p:spPr bwMode="auto">
          <a:xfrm>
            <a:off x="446308" y="833815"/>
            <a:ext cx="8308931" cy="323165"/>
          </a:xfrm>
          <a:prstGeom prst="rect">
            <a:avLst/>
          </a:prstGeom>
          <a:solidFill>
            <a:srgbClr val="C00000"/>
          </a:solidFill>
          <a:ln w="12700">
            <a:noFill/>
            <a:miter lim="800000"/>
            <a:headEnd type="none" w="sm" len="sm"/>
            <a:tailEnd type="none" w="sm" len="sm"/>
          </a:ln>
        </p:spPr>
        <p:txBody>
          <a:bodyPr wrap="square" lIns="154225">
            <a:spAutoFit/>
          </a:bodyPr>
          <a:lstStyle>
            <a:defPPr>
              <a:defRPr lang="en-US"/>
            </a:defPPr>
            <a:lvl1pPr>
              <a:defRPr sz="1400" b="1">
                <a:latin typeface="EYInterstate Light" panose="02000506000000020004" pitchFamily="2" charset="0"/>
              </a:defRPr>
            </a:lvl1pPr>
          </a:lstStyle>
          <a:p>
            <a:pPr marL="0" marR="0" lvl="0" indent="0" algn="l" defTabSz="385570" rtl="0" eaLnBrk="1" fontAlgn="base" latinLnBrk="0" hangingPunct="1">
              <a:lnSpc>
                <a:spcPct val="100000"/>
              </a:lnSpc>
              <a:spcBef>
                <a:spcPct val="0"/>
              </a:spcBef>
              <a:spcAft>
                <a:spcPct val="0"/>
              </a:spcAft>
              <a:buClrTx/>
              <a:buSzTx/>
              <a:buFontTx/>
              <a:buNone/>
              <a:tabLst/>
              <a:defRPr/>
            </a:pPr>
            <a:r>
              <a:rPr kumimoji="0" lang="en-US" sz="1500" b="1" i="0" u="none" strike="noStrike" kern="0" cap="none" spc="0" normalizeH="0" baseline="0" noProof="0" dirty="0" err="1">
                <a:ln>
                  <a:noFill/>
                </a:ln>
                <a:solidFill>
                  <a:prstClr val="white"/>
                </a:solidFill>
                <a:effectLst/>
                <a:uLnTx/>
                <a:uFillTx/>
                <a:latin typeface="Lucida Sans Unicode" panose="020B0602030504020204" pitchFamily="34" charset="0"/>
                <a:ea typeface="+mn-ea"/>
                <a:cs typeface="Lucida Sans Unicode" panose="020B0602030504020204" pitchFamily="34" charset="0"/>
              </a:rPr>
              <a:t>Afgelopen</a:t>
            </a:r>
            <a:r>
              <a:rPr kumimoji="0" lang="en-US" sz="1500" b="1" i="0" u="none" strike="noStrike" kern="0" cap="none" spc="0" normalizeH="0" baseline="0" noProof="0" dirty="0">
                <a:ln>
                  <a:noFill/>
                </a:ln>
                <a:solidFill>
                  <a:prstClr val="white"/>
                </a:solidFill>
                <a:effectLst/>
                <a:uLnTx/>
                <a:uFillTx/>
                <a:latin typeface="Lucida Sans Unicode" panose="020B0602030504020204" pitchFamily="34" charset="0"/>
                <a:ea typeface="+mn-ea"/>
                <a:cs typeface="Lucida Sans Unicode" panose="020B0602030504020204" pitchFamily="34" charset="0"/>
              </a:rPr>
              <a:t> 3 </a:t>
            </a:r>
            <a:r>
              <a:rPr kumimoji="0" lang="en-US" sz="1500" b="1" i="0" u="none" strike="noStrike" kern="0" cap="none" spc="0" normalizeH="0" baseline="0" noProof="0" dirty="0" err="1">
                <a:ln>
                  <a:noFill/>
                </a:ln>
                <a:solidFill>
                  <a:prstClr val="white"/>
                </a:solidFill>
                <a:effectLst/>
                <a:uLnTx/>
                <a:uFillTx/>
                <a:latin typeface="Lucida Sans Unicode" panose="020B0602030504020204" pitchFamily="34" charset="0"/>
                <a:ea typeface="+mn-ea"/>
                <a:cs typeface="Lucida Sans Unicode" panose="020B0602030504020204" pitchFamily="34" charset="0"/>
              </a:rPr>
              <a:t>jaar</a:t>
            </a:r>
            <a:r>
              <a:rPr kumimoji="0" lang="en-US" sz="1500" b="1" i="0" u="none" strike="noStrike" kern="0" cap="none" spc="0" normalizeH="0" baseline="0" noProof="0" dirty="0">
                <a:ln>
                  <a:noFill/>
                </a:ln>
                <a:solidFill>
                  <a:prstClr val="white"/>
                </a:solidFill>
                <a:effectLst/>
                <a:uLnTx/>
                <a:uFillTx/>
                <a:latin typeface="Lucida Sans Unicode" panose="020B0602030504020204" pitchFamily="34" charset="0"/>
                <a:ea typeface="+mn-ea"/>
                <a:cs typeface="Lucida Sans Unicode" panose="020B0602030504020204" pitchFamily="34" charset="0"/>
              </a:rPr>
              <a:t> </a:t>
            </a:r>
            <a:r>
              <a:rPr kumimoji="0" lang="en-US" sz="1500" b="1" i="0" u="none" strike="noStrike" kern="0" cap="none" spc="0" normalizeH="0" baseline="0" noProof="0" dirty="0" err="1">
                <a:ln>
                  <a:noFill/>
                </a:ln>
                <a:solidFill>
                  <a:prstClr val="white"/>
                </a:solidFill>
                <a:effectLst/>
                <a:uLnTx/>
                <a:uFillTx/>
                <a:latin typeface="Lucida Sans Unicode" panose="020B0602030504020204" pitchFamily="34" charset="0"/>
                <a:ea typeface="+mn-ea"/>
                <a:cs typeface="Lucida Sans Unicode" panose="020B0602030504020204" pitchFamily="34" charset="0"/>
              </a:rPr>
              <a:t>hebben</a:t>
            </a:r>
            <a:r>
              <a:rPr kumimoji="0" lang="en-US" sz="1500" b="1" i="0" u="none" strike="noStrike" kern="0" cap="none" spc="0" normalizeH="0" baseline="0" noProof="0" dirty="0">
                <a:ln>
                  <a:noFill/>
                </a:ln>
                <a:solidFill>
                  <a:prstClr val="white"/>
                </a:solidFill>
                <a:effectLst/>
                <a:uLnTx/>
                <a:uFillTx/>
                <a:latin typeface="Lucida Sans Unicode" panose="020B0602030504020204" pitchFamily="34" charset="0"/>
                <a:ea typeface="+mn-ea"/>
                <a:cs typeface="Lucida Sans Unicode" panose="020B0602030504020204" pitchFamily="34" charset="0"/>
              </a:rPr>
              <a:t> we </a:t>
            </a:r>
            <a:r>
              <a:rPr kumimoji="0" lang="en-US" sz="1500" b="1" i="0" u="none" strike="noStrike" kern="0" cap="none" spc="0" normalizeH="0" baseline="0" noProof="0" dirty="0" err="1">
                <a:ln>
                  <a:noFill/>
                </a:ln>
                <a:solidFill>
                  <a:prstClr val="white"/>
                </a:solidFill>
                <a:effectLst/>
                <a:uLnTx/>
                <a:uFillTx/>
                <a:latin typeface="Lucida Sans Unicode" panose="020B0602030504020204" pitchFamily="34" charset="0"/>
                <a:ea typeface="+mn-ea"/>
                <a:cs typeface="Lucida Sans Unicode" panose="020B0602030504020204" pitchFamily="34" charset="0"/>
              </a:rPr>
              <a:t>veel</a:t>
            </a:r>
            <a:r>
              <a:rPr kumimoji="0" lang="en-US" sz="1500" b="1" i="0" u="none" strike="noStrike" kern="0" cap="none" spc="0" normalizeH="0" baseline="0" noProof="0" dirty="0">
                <a:ln>
                  <a:noFill/>
                </a:ln>
                <a:solidFill>
                  <a:prstClr val="white"/>
                </a:solidFill>
                <a:effectLst/>
                <a:uLnTx/>
                <a:uFillTx/>
                <a:latin typeface="Lucida Sans Unicode" panose="020B0602030504020204" pitchFamily="34" charset="0"/>
                <a:ea typeface="+mn-ea"/>
                <a:cs typeface="Lucida Sans Unicode" panose="020B0602030504020204" pitchFamily="34" charset="0"/>
              </a:rPr>
              <a:t> </a:t>
            </a:r>
            <a:r>
              <a:rPr kumimoji="0" lang="en-US" sz="1500" b="1" i="0" u="none" strike="noStrike" kern="0" cap="none" spc="0" normalizeH="0" baseline="0" noProof="0" dirty="0" err="1">
                <a:ln>
                  <a:noFill/>
                </a:ln>
                <a:solidFill>
                  <a:prstClr val="white"/>
                </a:solidFill>
                <a:effectLst/>
                <a:uLnTx/>
                <a:uFillTx/>
                <a:latin typeface="Lucida Sans Unicode" panose="020B0602030504020204" pitchFamily="34" charset="0"/>
                <a:ea typeface="+mn-ea"/>
                <a:cs typeface="Lucida Sans Unicode" panose="020B0602030504020204" pitchFamily="34" charset="0"/>
              </a:rPr>
              <a:t>bereikt</a:t>
            </a:r>
            <a:r>
              <a:rPr kumimoji="0" lang="en-US" sz="1500" b="1" i="0" u="none" strike="noStrike" kern="0" cap="none" spc="0" normalizeH="0" baseline="0" noProof="0" dirty="0">
                <a:ln>
                  <a:noFill/>
                </a:ln>
                <a:solidFill>
                  <a:prstClr val="white"/>
                </a:solidFill>
                <a:effectLst/>
                <a:uLnTx/>
                <a:uFillTx/>
                <a:latin typeface="Lucida Sans Unicode" panose="020B0602030504020204" pitchFamily="34" charset="0"/>
                <a:ea typeface="+mn-ea"/>
                <a:cs typeface="Lucida Sans Unicode" panose="020B0602030504020204" pitchFamily="34" charset="0"/>
              </a:rPr>
              <a:t> en </a:t>
            </a:r>
            <a:r>
              <a:rPr kumimoji="0" lang="en-US" sz="1500" b="1" i="0" u="none" strike="noStrike" kern="0" cap="none" spc="0" normalizeH="0" baseline="0" noProof="0" dirty="0" err="1">
                <a:ln>
                  <a:noFill/>
                </a:ln>
                <a:solidFill>
                  <a:prstClr val="white"/>
                </a:solidFill>
                <a:effectLst/>
                <a:uLnTx/>
                <a:uFillTx/>
                <a:latin typeface="Lucida Sans Unicode" panose="020B0602030504020204" pitchFamily="34" charset="0"/>
                <a:ea typeface="+mn-ea"/>
                <a:cs typeface="Lucida Sans Unicode" panose="020B0602030504020204" pitchFamily="34" charset="0"/>
              </a:rPr>
              <a:t>alles</a:t>
            </a:r>
            <a:r>
              <a:rPr kumimoji="0" lang="en-US" sz="1500" b="1" i="0" u="none" strike="noStrike" kern="0" cap="none" spc="0" normalizeH="0" baseline="0" noProof="0" dirty="0">
                <a:ln>
                  <a:noFill/>
                </a:ln>
                <a:solidFill>
                  <a:prstClr val="white"/>
                </a:solidFill>
                <a:effectLst/>
                <a:uLnTx/>
                <a:uFillTx/>
                <a:latin typeface="Lucida Sans Unicode" panose="020B0602030504020204" pitchFamily="34" charset="0"/>
                <a:ea typeface="+mn-ea"/>
                <a:cs typeface="Lucida Sans Unicode" panose="020B0602030504020204" pitchFamily="34" charset="0"/>
              </a:rPr>
              <a:t> in </a:t>
            </a:r>
            <a:r>
              <a:rPr kumimoji="0" lang="en-US" sz="1500" b="1" i="0" u="none" strike="noStrike" kern="0" cap="none" spc="0" normalizeH="0" baseline="0" noProof="0" dirty="0" err="1">
                <a:ln>
                  <a:noFill/>
                </a:ln>
                <a:solidFill>
                  <a:prstClr val="white"/>
                </a:solidFill>
                <a:effectLst/>
                <a:uLnTx/>
                <a:uFillTx/>
                <a:latin typeface="Lucida Sans Unicode" panose="020B0602030504020204" pitchFamily="34" charset="0"/>
                <a:ea typeface="+mn-ea"/>
                <a:cs typeface="Lucida Sans Unicode" panose="020B0602030504020204" pitchFamily="34" charset="0"/>
              </a:rPr>
              <a:t>overleg</a:t>
            </a:r>
            <a:r>
              <a:rPr kumimoji="0" lang="en-US" sz="1500" b="1" i="0" u="none" strike="noStrike" kern="0" cap="none" spc="0" normalizeH="0" baseline="0" noProof="0" dirty="0">
                <a:ln>
                  <a:noFill/>
                </a:ln>
                <a:solidFill>
                  <a:prstClr val="white"/>
                </a:solidFill>
                <a:effectLst/>
                <a:uLnTx/>
                <a:uFillTx/>
                <a:latin typeface="Lucida Sans Unicode" panose="020B0602030504020204" pitchFamily="34" charset="0"/>
                <a:ea typeface="+mn-ea"/>
                <a:cs typeface="Lucida Sans Unicode" panose="020B0602030504020204" pitchFamily="34" charset="0"/>
              </a:rPr>
              <a:t> met </a:t>
            </a:r>
            <a:r>
              <a:rPr kumimoji="0" lang="en-US" sz="1500" b="1" i="0" u="none" strike="noStrike" kern="0" cap="none" spc="0" normalizeH="0" baseline="0" noProof="0" dirty="0" err="1">
                <a:ln>
                  <a:noFill/>
                </a:ln>
                <a:solidFill>
                  <a:prstClr val="white"/>
                </a:solidFill>
                <a:effectLst/>
                <a:uLnTx/>
                <a:uFillTx/>
                <a:latin typeface="Lucida Sans Unicode" panose="020B0602030504020204" pitchFamily="34" charset="0"/>
                <a:ea typeface="+mn-ea"/>
                <a:cs typeface="Lucida Sans Unicode" panose="020B0602030504020204" pitchFamily="34" charset="0"/>
              </a:rPr>
              <a:t>onze</a:t>
            </a:r>
            <a:r>
              <a:rPr kumimoji="0" lang="en-US" sz="1500" b="1" i="0" u="none" strike="noStrike" kern="0" cap="none" spc="0" normalizeH="0" baseline="0" noProof="0" dirty="0">
                <a:ln>
                  <a:noFill/>
                </a:ln>
                <a:solidFill>
                  <a:prstClr val="white"/>
                </a:solidFill>
                <a:effectLst/>
                <a:uLnTx/>
                <a:uFillTx/>
                <a:latin typeface="Lucida Sans Unicode" panose="020B0602030504020204" pitchFamily="34" charset="0"/>
                <a:ea typeface="+mn-ea"/>
                <a:cs typeface="Lucida Sans Unicode" panose="020B0602030504020204" pitchFamily="34" charset="0"/>
              </a:rPr>
              <a:t> stakeholders</a:t>
            </a:r>
          </a:p>
        </p:txBody>
      </p:sp>
      <p:sp>
        <p:nvSpPr>
          <p:cNvPr id="20" name="Freeform 5">
            <a:extLst>
              <a:ext uri="{FF2B5EF4-FFF2-40B4-BE49-F238E27FC236}">
                <a16:creationId xmlns:a16="http://schemas.microsoft.com/office/drawing/2014/main" id="{6FCE9537-C2F8-49C1-B3E4-A7CAFAFD9D06}"/>
              </a:ext>
            </a:extLst>
          </p:cNvPr>
          <p:cNvSpPr>
            <a:spLocks/>
          </p:cNvSpPr>
          <p:nvPr/>
        </p:nvSpPr>
        <p:spPr bwMode="auto">
          <a:xfrm>
            <a:off x="434843" y="2257051"/>
            <a:ext cx="8320396" cy="1806120"/>
          </a:xfrm>
          <a:custGeom>
            <a:avLst/>
            <a:gdLst>
              <a:gd name="T0" fmla="*/ 0 w 2481"/>
              <a:gd name="T1" fmla="*/ 18 h 876"/>
              <a:gd name="T2" fmla="*/ 1241 w 2481"/>
              <a:gd name="T3" fmla="*/ 280 h 876"/>
              <a:gd name="T4" fmla="*/ 1662 w 2481"/>
              <a:gd name="T5" fmla="*/ 822 h 876"/>
              <a:gd name="T6" fmla="*/ 2105 w 2481"/>
              <a:gd name="T7" fmla="*/ 840 h 876"/>
              <a:gd name="T8" fmla="*/ 2061 w 2481"/>
              <a:gd name="T9" fmla="*/ 876 h 876"/>
              <a:gd name="T10" fmla="*/ 2481 w 2481"/>
              <a:gd name="T11" fmla="*/ 828 h 876"/>
              <a:gd name="T12" fmla="*/ 2229 w 2481"/>
              <a:gd name="T13" fmla="*/ 716 h 876"/>
              <a:gd name="T14" fmla="*/ 2194 w 2481"/>
              <a:gd name="T15" fmla="*/ 760 h 876"/>
              <a:gd name="T16" fmla="*/ 1038 w 2481"/>
              <a:gd name="T17" fmla="*/ 620 h 876"/>
              <a:gd name="T18" fmla="*/ 965 w 2481"/>
              <a:gd name="T19" fmla="*/ 459 h 876"/>
              <a:gd name="T20" fmla="*/ 1226 w 2481"/>
              <a:gd name="T21" fmla="*/ 332 h 876"/>
              <a:gd name="T22" fmla="*/ 1447 w 2481"/>
              <a:gd name="T23" fmla="*/ 219 h 876"/>
              <a:gd name="T24" fmla="*/ 1072 w 2481"/>
              <a:gd name="T25" fmla="*/ 56 h 876"/>
              <a:gd name="T26" fmla="*/ 0 w 2481"/>
              <a:gd name="T27" fmla="*/ 18 h 876"/>
              <a:gd name="connsiteX0" fmla="*/ 0 w 10000"/>
              <a:gd name="connsiteY0" fmla="*/ 32 h 9827"/>
              <a:gd name="connsiteX1" fmla="*/ 5002 w 10000"/>
              <a:gd name="connsiteY1" fmla="*/ 3023 h 9827"/>
              <a:gd name="connsiteX2" fmla="*/ 6699 w 10000"/>
              <a:gd name="connsiteY2" fmla="*/ 9211 h 9827"/>
              <a:gd name="connsiteX3" fmla="*/ 8484 w 10000"/>
              <a:gd name="connsiteY3" fmla="*/ 9416 h 9827"/>
              <a:gd name="connsiteX4" fmla="*/ 8307 w 10000"/>
              <a:gd name="connsiteY4" fmla="*/ 9827 h 9827"/>
              <a:gd name="connsiteX5" fmla="*/ 10000 w 10000"/>
              <a:gd name="connsiteY5" fmla="*/ 9279 h 9827"/>
              <a:gd name="connsiteX6" fmla="*/ 8984 w 10000"/>
              <a:gd name="connsiteY6" fmla="*/ 8001 h 9827"/>
              <a:gd name="connsiteX7" fmla="*/ 8843 w 10000"/>
              <a:gd name="connsiteY7" fmla="*/ 8503 h 9827"/>
              <a:gd name="connsiteX8" fmla="*/ 4184 w 10000"/>
              <a:gd name="connsiteY8" fmla="*/ 6905 h 9827"/>
              <a:gd name="connsiteX9" fmla="*/ 3890 w 10000"/>
              <a:gd name="connsiteY9" fmla="*/ 5067 h 9827"/>
              <a:gd name="connsiteX10" fmla="*/ 4942 w 10000"/>
              <a:gd name="connsiteY10" fmla="*/ 3617 h 9827"/>
              <a:gd name="connsiteX11" fmla="*/ 5832 w 10000"/>
              <a:gd name="connsiteY11" fmla="*/ 2327 h 9827"/>
              <a:gd name="connsiteX12" fmla="*/ 4321 w 10000"/>
              <a:gd name="connsiteY12" fmla="*/ 466 h 9827"/>
              <a:gd name="connsiteX13" fmla="*/ 0 w 10000"/>
              <a:gd name="connsiteY13" fmla="*/ 32 h 9827"/>
              <a:gd name="connsiteX0" fmla="*/ 0 w 10000"/>
              <a:gd name="connsiteY0" fmla="*/ 33 h 10007"/>
              <a:gd name="connsiteX1" fmla="*/ 5002 w 10000"/>
              <a:gd name="connsiteY1" fmla="*/ 3076 h 10007"/>
              <a:gd name="connsiteX2" fmla="*/ 6699 w 10000"/>
              <a:gd name="connsiteY2" fmla="*/ 9373 h 10007"/>
              <a:gd name="connsiteX3" fmla="*/ 8504 w 10000"/>
              <a:gd name="connsiteY3" fmla="*/ 9743 h 10007"/>
              <a:gd name="connsiteX4" fmla="*/ 8307 w 10000"/>
              <a:gd name="connsiteY4" fmla="*/ 10000 h 10007"/>
              <a:gd name="connsiteX5" fmla="*/ 10000 w 10000"/>
              <a:gd name="connsiteY5" fmla="*/ 9442 h 10007"/>
              <a:gd name="connsiteX6" fmla="*/ 8984 w 10000"/>
              <a:gd name="connsiteY6" fmla="*/ 8142 h 10007"/>
              <a:gd name="connsiteX7" fmla="*/ 8843 w 10000"/>
              <a:gd name="connsiteY7" fmla="*/ 8653 h 10007"/>
              <a:gd name="connsiteX8" fmla="*/ 4184 w 10000"/>
              <a:gd name="connsiteY8" fmla="*/ 7027 h 10007"/>
              <a:gd name="connsiteX9" fmla="*/ 3890 w 10000"/>
              <a:gd name="connsiteY9" fmla="*/ 5156 h 10007"/>
              <a:gd name="connsiteX10" fmla="*/ 4942 w 10000"/>
              <a:gd name="connsiteY10" fmla="*/ 3681 h 10007"/>
              <a:gd name="connsiteX11" fmla="*/ 5832 w 10000"/>
              <a:gd name="connsiteY11" fmla="*/ 2368 h 10007"/>
              <a:gd name="connsiteX12" fmla="*/ 4321 w 10000"/>
              <a:gd name="connsiteY12" fmla="*/ 474 h 10007"/>
              <a:gd name="connsiteX13" fmla="*/ 0 w 10000"/>
              <a:gd name="connsiteY13" fmla="*/ 33 h 1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7">
                <a:moveTo>
                  <a:pt x="0" y="33"/>
                </a:moveTo>
                <a:cubicBezTo>
                  <a:pt x="0" y="33"/>
                  <a:pt x="7291" y="602"/>
                  <a:pt x="5002" y="3076"/>
                </a:cubicBezTo>
                <a:cubicBezTo>
                  <a:pt x="2709" y="5539"/>
                  <a:pt x="1866" y="7861"/>
                  <a:pt x="6699" y="9373"/>
                </a:cubicBezTo>
                <a:lnTo>
                  <a:pt x="8504" y="9743"/>
                </a:lnTo>
                <a:cubicBezTo>
                  <a:pt x="8438" y="9829"/>
                  <a:pt x="8058" y="10050"/>
                  <a:pt x="8307" y="10000"/>
                </a:cubicBezTo>
                <a:cubicBezTo>
                  <a:pt x="8556" y="9950"/>
                  <a:pt x="9436" y="9628"/>
                  <a:pt x="10000" y="9442"/>
                </a:cubicBezTo>
                <a:lnTo>
                  <a:pt x="8984" y="8142"/>
                </a:lnTo>
                <a:lnTo>
                  <a:pt x="8843" y="8653"/>
                </a:lnTo>
                <a:cubicBezTo>
                  <a:pt x="8843" y="8653"/>
                  <a:pt x="5893" y="8838"/>
                  <a:pt x="4184" y="7027"/>
                </a:cubicBezTo>
                <a:cubicBezTo>
                  <a:pt x="3881" y="6701"/>
                  <a:pt x="3547" y="6027"/>
                  <a:pt x="3890" y="5156"/>
                </a:cubicBezTo>
                <a:cubicBezTo>
                  <a:pt x="4184" y="4401"/>
                  <a:pt x="4571" y="4006"/>
                  <a:pt x="4942" y="3681"/>
                </a:cubicBezTo>
                <a:cubicBezTo>
                  <a:pt x="5200" y="3449"/>
                  <a:pt x="5736" y="3251"/>
                  <a:pt x="5832" y="2368"/>
                </a:cubicBezTo>
                <a:cubicBezTo>
                  <a:pt x="5981" y="1032"/>
                  <a:pt x="4526" y="579"/>
                  <a:pt x="4321" y="474"/>
                </a:cubicBezTo>
                <a:cubicBezTo>
                  <a:pt x="2898" y="-176"/>
                  <a:pt x="1435" y="33"/>
                  <a:pt x="0" y="33"/>
                </a:cubicBezTo>
                <a:close/>
              </a:path>
            </a:pathLst>
          </a:custGeom>
          <a:solidFill>
            <a:srgbClr val="FF5050">
              <a:alpha val="80000"/>
            </a:srgbClr>
          </a:solidFill>
          <a:ln>
            <a:noFill/>
          </a:ln>
        </p:spPr>
        <p:txBody>
          <a:bodyPr vert="horz" wrap="square" lIns="38556" tIns="19278" rIns="38556" bIns="19278" numCol="1" anchor="t" anchorCtr="0" compatLnSpc="1">
            <a:prstTxWarp prst="textNoShape">
              <a:avLst/>
            </a:prstTxWarp>
          </a:bodyPr>
          <a:lstStyle/>
          <a:p>
            <a:pPr marL="0" marR="0" lvl="0" indent="0" algn="l" defTabSz="385763" rtl="0" eaLnBrk="1" fontAlgn="auto" latinLnBrk="0" hangingPunct="1">
              <a:lnSpc>
                <a:spcPct val="100000"/>
              </a:lnSpc>
              <a:spcBef>
                <a:spcPts val="0"/>
              </a:spcBef>
              <a:spcAft>
                <a:spcPts val="0"/>
              </a:spcAft>
              <a:buClrTx/>
              <a:buSzTx/>
              <a:buFontTx/>
              <a:buNone/>
              <a:tabLst/>
              <a:defRPr/>
            </a:pPr>
            <a:endParaRPr kumimoji="0" lang="en-IN" sz="422" b="0" i="0" u="none" strike="noStrike" kern="0" cap="none" spc="0" normalizeH="0" baseline="0" noProof="0">
              <a:ln>
                <a:noFill/>
              </a:ln>
              <a:solidFill>
                <a:prstClr val="black"/>
              </a:solidFill>
              <a:effectLst/>
              <a:uLnTx/>
              <a:uFillTx/>
              <a:latin typeface="Verdana" pitchFamily="34" charset="0"/>
              <a:ea typeface="+mn-ea"/>
              <a:cs typeface="Arial" charset="0"/>
            </a:endParaRPr>
          </a:p>
        </p:txBody>
      </p:sp>
      <p:grpSp>
        <p:nvGrpSpPr>
          <p:cNvPr id="119" name="Group 118">
            <a:extLst>
              <a:ext uri="{FF2B5EF4-FFF2-40B4-BE49-F238E27FC236}">
                <a16:creationId xmlns:a16="http://schemas.microsoft.com/office/drawing/2014/main" id="{30B8469D-FBA7-4F7B-8E1E-F1B0948C809F}"/>
              </a:ext>
            </a:extLst>
          </p:cNvPr>
          <p:cNvGrpSpPr/>
          <p:nvPr/>
        </p:nvGrpSpPr>
        <p:grpSpPr>
          <a:xfrm>
            <a:off x="7815568" y="3073321"/>
            <a:ext cx="1264759" cy="786986"/>
            <a:chOff x="8922613" y="4598638"/>
            <a:chExt cx="1686345" cy="1049314"/>
          </a:xfrm>
        </p:grpSpPr>
        <p:sp>
          <p:nvSpPr>
            <p:cNvPr id="14" name="Rectangle 13">
              <a:extLst>
                <a:ext uri="{FF2B5EF4-FFF2-40B4-BE49-F238E27FC236}">
                  <a16:creationId xmlns:a16="http://schemas.microsoft.com/office/drawing/2014/main" id="{96F13856-FF6F-4467-8AF0-7A5EBC763730}"/>
                </a:ext>
              </a:extLst>
            </p:cNvPr>
            <p:cNvSpPr/>
            <p:nvPr/>
          </p:nvSpPr>
          <p:spPr>
            <a:xfrm>
              <a:off x="8922613" y="4598638"/>
              <a:ext cx="1686345" cy="661852"/>
            </a:xfrm>
            <a:prstGeom prst="rect">
              <a:avLst/>
            </a:prstGeom>
            <a:solidFill>
              <a:srgbClr val="FF5050">
                <a:alpha val="20000"/>
              </a:srgbClr>
            </a:solidFill>
            <a:ln w="9525" cap="flat" cmpd="sng" algn="ctr">
              <a:noFill/>
              <a:prstDash val="solid"/>
            </a:ln>
            <a:effectLst>
              <a:outerShdw blurRad="50800" dist="38100" dir="2700000" algn="tl" rotWithShape="0">
                <a:prstClr val="black">
                  <a:alpha val="40000"/>
                </a:prstClr>
              </a:outerShdw>
            </a:effectLst>
          </p:spPr>
          <p:txBody>
            <a:bodyPr lIns="54000" tIns="54000" rIns="54000" bIns="54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N" sz="1350" b="1" i="0" u="none" strike="noStrike" kern="0" cap="none" spc="0" normalizeH="0" baseline="0" noProof="0" dirty="0">
                  <a:ln>
                    <a:noFill/>
                  </a:ln>
                  <a:solidFill>
                    <a:srgbClr val="000000"/>
                  </a:solidFill>
                  <a:effectLst/>
                  <a:uLnTx/>
                  <a:uFillTx/>
                  <a:latin typeface="Lucida Sans Unicode" panose="020B0602030504020204" pitchFamily="34" charset="0"/>
                  <a:ea typeface="+mn-ea"/>
                  <a:cs typeface="Lucida Sans Unicode" panose="020B0602030504020204" pitchFamily="34" charset="0"/>
                </a:rPr>
                <a:t>June 2023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N" sz="900" b="0" i="0" u="none" strike="noStrike" kern="1200" cap="none" spc="0" normalizeH="0" baseline="0" noProof="0" dirty="0">
                  <a:ln>
                    <a:noFill/>
                  </a:ln>
                  <a:solidFill>
                    <a:prstClr val="black"/>
                  </a:solidFill>
                  <a:effectLst/>
                  <a:uLnTx/>
                  <a:uFillTx/>
                  <a:latin typeface="Lucida Sans Unicode" panose="020B0602030504020204" pitchFamily="34" charset="0"/>
                  <a:ea typeface="+mn-ea"/>
                  <a:cs typeface="Lucida Sans Unicode" panose="020B0602030504020204" pitchFamily="34" charset="0"/>
                </a:rPr>
                <a:t>Start of pilots</a:t>
              </a:r>
              <a:endParaRPr kumimoji="0" lang="en-IN" sz="900" b="0" i="0" u="none" strike="noStrike" kern="0" cap="none" spc="0" normalizeH="0" baseline="0" noProof="0" dirty="0">
                <a:ln>
                  <a:noFill/>
                </a:ln>
                <a:solidFill>
                  <a:srgbClr val="000000"/>
                </a:solidFill>
                <a:effectLst/>
                <a:uLnTx/>
                <a:uFillTx/>
                <a:latin typeface="Lucida Sans Unicode" panose="020B0602030504020204" pitchFamily="34" charset="0"/>
                <a:ea typeface="+mn-ea"/>
                <a:cs typeface="Lucida Sans Unicode" panose="020B0602030504020204" pitchFamily="34" charset="0"/>
              </a:endParaRPr>
            </a:p>
          </p:txBody>
        </p:sp>
        <p:grpSp>
          <p:nvGrpSpPr>
            <p:cNvPr id="9" name="Group 8">
              <a:extLst>
                <a:ext uri="{FF2B5EF4-FFF2-40B4-BE49-F238E27FC236}">
                  <a16:creationId xmlns:a16="http://schemas.microsoft.com/office/drawing/2014/main" id="{1768CAF9-E3E8-4A07-8D8F-F6255E5C1081}"/>
                </a:ext>
              </a:extLst>
            </p:cNvPr>
            <p:cNvGrpSpPr/>
            <p:nvPr/>
          </p:nvGrpSpPr>
          <p:grpSpPr>
            <a:xfrm>
              <a:off x="9537422" y="5179952"/>
              <a:ext cx="468000" cy="468000"/>
              <a:chOff x="9680723" y="5190188"/>
              <a:chExt cx="468000" cy="468000"/>
            </a:xfrm>
          </p:grpSpPr>
          <p:sp>
            <p:nvSpPr>
              <p:cNvPr id="103" name="Teardrop 102">
                <a:extLst>
                  <a:ext uri="{FF2B5EF4-FFF2-40B4-BE49-F238E27FC236}">
                    <a16:creationId xmlns:a16="http://schemas.microsoft.com/office/drawing/2014/main" id="{F4E7BB08-C6B1-4661-89CC-333676D3831F}"/>
                  </a:ext>
                </a:extLst>
              </p:cNvPr>
              <p:cNvSpPr/>
              <p:nvPr/>
            </p:nvSpPr>
            <p:spPr>
              <a:xfrm rot="8100000">
                <a:off x="9680723" y="5190188"/>
                <a:ext cx="468000" cy="468000"/>
              </a:xfrm>
              <a:prstGeom prst="teardrop">
                <a:avLst/>
              </a:prstGeom>
              <a:solidFill>
                <a:srgbClr val="C00000"/>
              </a:solidFill>
              <a:ln w="9525" cap="flat" cmpd="sng" algn="ctr">
                <a:noFill/>
                <a:prstDash val="solid"/>
              </a:ln>
              <a:effectLst/>
            </p:spPr>
            <p:txBody>
              <a:bodyPr rtlCol="0" anchor="t" anchorCtr="0"/>
              <a:lstStyle/>
              <a:p>
                <a:pPr marL="0" marR="0" lvl="0" indent="0" algn="ctr" defTabSz="385763" rtl="0" eaLnBrk="1" fontAlgn="auto" latinLnBrk="0" hangingPunct="1">
                  <a:lnSpc>
                    <a:spcPct val="100000"/>
                  </a:lnSpc>
                  <a:spcBef>
                    <a:spcPts val="0"/>
                  </a:spcBef>
                  <a:spcAft>
                    <a:spcPts val="0"/>
                  </a:spcAft>
                  <a:buClrTx/>
                  <a:buSzTx/>
                  <a:buFontTx/>
                  <a:buNone/>
                  <a:tabLst/>
                  <a:defRPr/>
                </a:pPr>
                <a:endParaRPr kumimoji="0" lang="en-US" sz="422" b="1" i="0" u="none" strike="noStrike" kern="0" cap="none" spc="0" normalizeH="0" baseline="0" noProof="0">
                  <a:ln>
                    <a:noFill/>
                  </a:ln>
                  <a:solidFill>
                    <a:prstClr val="black"/>
                  </a:solidFill>
                  <a:effectLst/>
                  <a:uLnTx/>
                  <a:uFillTx/>
                  <a:latin typeface="Verdana" pitchFamily="34" charset="0"/>
                  <a:ea typeface="+mn-ea"/>
                  <a:cs typeface="Arial" charset="0"/>
                </a:endParaRPr>
              </a:p>
            </p:txBody>
          </p:sp>
          <p:sp>
            <p:nvSpPr>
              <p:cNvPr id="104" name="Oval 103">
                <a:extLst>
                  <a:ext uri="{FF2B5EF4-FFF2-40B4-BE49-F238E27FC236}">
                    <a16:creationId xmlns:a16="http://schemas.microsoft.com/office/drawing/2014/main" id="{6DEF56FB-E6DC-48EB-A9F1-70445639FF1A}"/>
                  </a:ext>
                </a:extLst>
              </p:cNvPr>
              <p:cNvSpPr/>
              <p:nvPr/>
            </p:nvSpPr>
            <p:spPr>
              <a:xfrm>
                <a:off x="9736488" y="5262046"/>
                <a:ext cx="360187" cy="335320"/>
              </a:xfrm>
              <a:prstGeom prst="ellipse">
                <a:avLst/>
              </a:prstGeom>
              <a:solidFill>
                <a:srgbClr val="FF5050"/>
              </a:solidFill>
              <a:ln w="9525"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2" b="0" i="0" u="none" strike="noStrike" kern="0" cap="none" spc="0" normalizeH="0" baseline="0" noProof="0">
                  <a:ln>
                    <a:noFill/>
                  </a:ln>
                  <a:solidFill>
                    <a:prstClr val="black"/>
                  </a:solidFill>
                  <a:effectLst/>
                  <a:uLnTx/>
                  <a:uFillTx/>
                  <a:latin typeface="Verdana" pitchFamily="34" charset="0"/>
                  <a:ea typeface="EYInterstate" charset="0"/>
                  <a:cs typeface="EYInterstate" charset="0"/>
                </a:endParaRPr>
              </a:p>
            </p:txBody>
          </p:sp>
          <p:grpSp>
            <p:nvGrpSpPr>
              <p:cNvPr id="105" name="Group 104">
                <a:extLst>
                  <a:ext uri="{FF2B5EF4-FFF2-40B4-BE49-F238E27FC236}">
                    <a16:creationId xmlns:a16="http://schemas.microsoft.com/office/drawing/2014/main" id="{2ABAF07F-F71C-4FF6-85E4-33D6DAB8863E}"/>
                  </a:ext>
                </a:extLst>
              </p:cNvPr>
              <p:cNvGrpSpPr>
                <a:grpSpLocks noChangeAspect="1"/>
              </p:cNvGrpSpPr>
              <p:nvPr/>
            </p:nvGrpSpPr>
            <p:grpSpPr bwMode="auto">
              <a:xfrm>
                <a:off x="9807113" y="5296835"/>
                <a:ext cx="203949" cy="262127"/>
                <a:chOff x="1888" y="2930"/>
                <a:chExt cx="638" cy="820"/>
              </a:xfrm>
              <a:solidFill>
                <a:schemeClr val="tx1"/>
              </a:solidFill>
            </p:grpSpPr>
            <p:sp>
              <p:nvSpPr>
                <p:cNvPr id="106" name="Freeform 122">
                  <a:extLst>
                    <a:ext uri="{FF2B5EF4-FFF2-40B4-BE49-F238E27FC236}">
                      <a16:creationId xmlns:a16="http://schemas.microsoft.com/office/drawing/2014/main" id="{19DE4A7A-FA82-4BB2-ACB5-0FC36D2D1FDB}"/>
                    </a:ext>
                  </a:extLst>
                </p:cNvPr>
                <p:cNvSpPr>
                  <a:spLocks noEditPoints="1"/>
                </p:cNvSpPr>
                <p:nvPr/>
              </p:nvSpPr>
              <p:spPr bwMode="auto">
                <a:xfrm>
                  <a:off x="2038" y="2930"/>
                  <a:ext cx="338" cy="136"/>
                </a:xfrm>
                <a:custGeom>
                  <a:avLst/>
                  <a:gdLst>
                    <a:gd name="T0" fmla="*/ 338 w 338"/>
                    <a:gd name="T1" fmla="*/ 136 h 136"/>
                    <a:gd name="T2" fmla="*/ 0 w 338"/>
                    <a:gd name="T3" fmla="*/ 136 h 136"/>
                    <a:gd name="T4" fmla="*/ 0 w 338"/>
                    <a:gd name="T5" fmla="*/ 0 h 136"/>
                    <a:gd name="T6" fmla="*/ 338 w 338"/>
                    <a:gd name="T7" fmla="*/ 0 h 136"/>
                    <a:gd name="T8" fmla="*/ 338 w 338"/>
                    <a:gd name="T9" fmla="*/ 136 h 136"/>
                    <a:gd name="T10" fmla="*/ 18 w 338"/>
                    <a:gd name="T11" fmla="*/ 118 h 136"/>
                    <a:gd name="T12" fmla="*/ 320 w 338"/>
                    <a:gd name="T13" fmla="*/ 118 h 136"/>
                    <a:gd name="T14" fmla="*/ 320 w 338"/>
                    <a:gd name="T15" fmla="*/ 18 h 136"/>
                    <a:gd name="T16" fmla="*/ 18 w 338"/>
                    <a:gd name="T17" fmla="*/ 18 h 136"/>
                    <a:gd name="T18" fmla="*/ 18 w 338"/>
                    <a:gd name="T19"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136">
                      <a:moveTo>
                        <a:pt x="338" y="136"/>
                      </a:moveTo>
                      <a:lnTo>
                        <a:pt x="0" y="136"/>
                      </a:lnTo>
                      <a:lnTo>
                        <a:pt x="0" y="0"/>
                      </a:lnTo>
                      <a:lnTo>
                        <a:pt x="338" y="0"/>
                      </a:lnTo>
                      <a:lnTo>
                        <a:pt x="338" y="136"/>
                      </a:lnTo>
                      <a:close/>
                      <a:moveTo>
                        <a:pt x="18" y="118"/>
                      </a:moveTo>
                      <a:lnTo>
                        <a:pt x="320" y="118"/>
                      </a:lnTo>
                      <a:lnTo>
                        <a:pt x="320" y="18"/>
                      </a:lnTo>
                      <a:lnTo>
                        <a:pt x="18" y="18"/>
                      </a:lnTo>
                      <a:lnTo>
                        <a:pt x="18" y="1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107" name="Freeform 123">
                  <a:extLst>
                    <a:ext uri="{FF2B5EF4-FFF2-40B4-BE49-F238E27FC236}">
                      <a16:creationId xmlns:a16="http://schemas.microsoft.com/office/drawing/2014/main" id="{3FCC81F7-1FAD-451F-B108-CA7BDD3776DF}"/>
                    </a:ext>
                  </a:extLst>
                </p:cNvPr>
                <p:cNvSpPr>
                  <a:spLocks/>
                </p:cNvSpPr>
                <p:nvPr/>
              </p:nvSpPr>
              <p:spPr bwMode="auto">
                <a:xfrm>
                  <a:off x="1888" y="2990"/>
                  <a:ext cx="638" cy="760"/>
                </a:xfrm>
                <a:custGeom>
                  <a:avLst/>
                  <a:gdLst>
                    <a:gd name="T0" fmla="*/ 638 w 638"/>
                    <a:gd name="T1" fmla="*/ 760 h 760"/>
                    <a:gd name="T2" fmla="*/ 0 w 638"/>
                    <a:gd name="T3" fmla="*/ 760 h 760"/>
                    <a:gd name="T4" fmla="*/ 0 w 638"/>
                    <a:gd name="T5" fmla="*/ 0 h 760"/>
                    <a:gd name="T6" fmla="*/ 160 w 638"/>
                    <a:gd name="T7" fmla="*/ 0 h 760"/>
                    <a:gd name="T8" fmla="*/ 160 w 638"/>
                    <a:gd name="T9" fmla="*/ 18 h 760"/>
                    <a:gd name="T10" fmla="*/ 18 w 638"/>
                    <a:gd name="T11" fmla="*/ 18 h 760"/>
                    <a:gd name="T12" fmla="*/ 18 w 638"/>
                    <a:gd name="T13" fmla="*/ 742 h 760"/>
                    <a:gd name="T14" fmla="*/ 620 w 638"/>
                    <a:gd name="T15" fmla="*/ 742 h 760"/>
                    <a:gd name="T16" fmla="*/ 620 w 638"/>
                    <a:gd name="T17" fmla="*/ 18 h 760"/>
                    <a:gd name="T18" fmla="*/ 480 w 638"/>
                    <a:gd name="T19" fmla="*/ 18 h 760"/>
                    <a:gd name="T20" fmla="*/ 480 w 638"/>
                    <a:gd name="T21" fmla="*/ 0 h 760"/>
                    <a:gd name="T22" fmla="*/ 638 w 638"/>
                    <a:gd name="T23" fmla="*/ 0 h 760"/>
                    <a:gd name="T24" fmla="*/ 638 w 638"/>
                    <a:gd name="T25" fmla="*/ 76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8" h="760">
                      <a:moveTo>
                        <a:pt x="638" y="760"/>
                      </a:moveTo>
                      <a:lnTo>
                        <a:pt x="0" y="760"/>
                      </a:lnTo>
                      <a:lnTo>
                        <a:pt x="0" y="0"/>
                      </a:lnTo>
                      <a:lnTo>
                        <a:pt x="160" y="0"/>
                      </a:lnTo>
                      <a:lnTo>
                        <a:pt x="160" y="18"/>
                      </a:lnTo>
                      <a:lnTo>
                        <a:pt x="18" y="18"/>
                      </a:lnTo>
                      <a:lnTo>
                        <a:pt x="18" y="742"/>
                      </a:lnTo>
                      <a:lnTo>
                        <a:pt x="620" y="742"/>
                      </a:lnTo>
                      <a:lnTo>
                        <a:pt x="620" y="18"/>
                      </a:lnTo>
                      <a:lnTo>
                        <a:pt x="480" y="18"/>
                      </a:lnTo>
                      <a:lnTo>
                        <a:pt x="480" y="0"/>
                      </a:lnTo>
                      <a:lnTo>
                        <a:pt x="638" y="0"/>
                      </a:lnTo>
                      <a:lnTo>
                        <a:pt x="638" y="7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108" name="Rectangle 107">
                  <a:extLst>
                    <a:ext uri="{FF2B5EF4-FFF2-40B4-BE49-F238E27FC236}">
                      <a16:creationId xmlns:a16="http://schemas.microsoft.com/office/drawing/2014/main" id="{2E26C486-2138-400B-AA6B-8410733D024E}"/>
                    </a:ext>
                  </a:extLst>
                </p:cNvPr>
                <p:cNvSpPr>
                  <a:spLocks noChangeArrowheads="1"/>
                </p:cNvSpPr>
                <p:nvPr/>
              </p:nvSpPr>
              <p:spPr bwMode="auto">
                <a:xfrm>
                  <a:off x="2132" y="2990"/>
                  <a:ext cx="150"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109" name="Freeform 125">
                  <a:extLst>
                    <a:ext uri="{FF2B5EF4-FFF2-40B4-BE49-F238E27FC236}">
                      <a16:creationId xmlns:a16="http://schemas.microsoft.com/office/drawing/2014/main" id="{BF6273B3-70B7-40BE-9178-E39E569CCF9D}"/>
                    </a:ext>
                  </a:extLst>
                </p:cNvPr>
                <p:cNvSpPr>
                  <a:spLocks noEditPoints="1"/>
                </p:cNvSpPr>
                <p:nvPr/>
              </p:nvSpPr>
              <p:spPr bwMode="auto">
                <a:xfrm>
                  <a:off x="2016" y="3200"/>
                  <a:ext cx="98" cy="96"/>
                </a:xfrm>
                <a:custGeom>
                  <a:avLst/>
                  <a:gdLst>
                    <a:gd name="T0" fmla="*/ 48 w 98"/>
                    <a:gd name="T1" fmla="*/ 96 h 96"/>
                    <a:gd name="T2" fmla="*/ 30 w 98"/>
                    <a:gd name="T3" fmla="*/ 92 h 96"/>
                    <a:gd name="T4" fmla="*/ 14 w 98"/>
                    <a:gd name="T5" fmla="*/ 82 h 96"/>
                    <a:gd name="T6" fmla="*/ 4 w 98"/>
                    <a:gd name="T7" fmla="*/ 68 h 96"/>
                    <a:gd name="T8" fmla="*/ 0 w 98"/>
                    <a:gd name="T9" fmla="*/ 48 h 96"/>
                    <a:gd name="T10" fmla="*/ 0 w 98"/>
                    <a:gd name="T11" fmla="*/ 38 h 96"/>
                    <a:gd name="T12" fmla="*/ 8 w 98"/>
                    <a:gd name="T13" fmla="*/ 20 h 96"/>
                    <a:gd name="T14" fmla="*/ 22 w 98"/>
                    <a:gd name="T15" fmla="*/ 8 h 96"/>
                    <a:gd name="T16" fmla="*/ 38 w 98"/>
                    <a:gd name="T17" fmla="*/ 0 h 96"/>
                    <a:gd name="T18" fmla="*/ 48 w 98"/>
                    <a:gd name="T19" fmla="*/ 0 h 96"/>
                    <a:gd name="T20" fmla="*/ 68 w 98"/>
                    <a:gd name="T21" fmla="*/ 4 h 96"/>
                    <a:gd name="T22" fmla="*/ 84 w 98"/>
                    <a:gd name="T23" fmla="*/ 14 h 96"/>
                    <a:gd name="T24" fmla="*/ 94 w 98"/>
                    <a:gd name="T25" fmla="*/ 30 h 96"/>
                    <a:gd name="T26" fmla="*/ 98 w 98"/>
                    <a:gd name="T27" fmla="*/ 48 h 96"/>
                    <a:gd name="T28" fmla="*/ 96 w 98"/>
                    <a:gd name="T29" fmla="*/ 58 h 96"/>
                    <a:gd name="T30" fmla="*/ 88 w 98"/>
                    <a:gd name="T31" fmla="*/ 76 h 96"/>
                    <a:gd name="T32" fmla="*/ 76 w 98"/>
                    <a:gd name="T33" fmla="*/ 88 h 96"/>
                    <a:gd name="T34" fmla="*/ 58 w 98"/>
                    <a:gd name="T35" fmla="*/ 96 h 96"/>
                    <a:gd name="T36" fmla="*/ 48 w 98"/>
                    <a:gd name="T37" fmla="*/ 96 h 96"/>
                    <a:gd name="T38" fmla="*/ 48 w 98"/>
                    <a:gd name="T39" fmla="*/ 18 h 96"/>
                    <a:gd name="T40" fmla="*/ 36 w 98"/>
                    <a:gd name="T41" fmla="*/ 20 h 96"/>
                    <a:gd name="T42" fmla="*/ 20 w 98"/>
                    <a:gd name="T43" fmla="*/ 36 h 96"/>
                    <a:gd name="T44" fmla="*/ 18 w 98"/>
                    <a:gd name="T45" fmla="*/ 48 h 96"/>
                    <a:gd name="T46" fmla="*/ 18 w 98"/>
                    <a:gd name="T47" fmla="*/ 54 h 96"/>
                    <a:gd name="T48" fmla="*/ 26 w 98"/>
                    <a:gd name="T49" fmla="*/ 70 h 96"/>
                    <a:gd name="T50" fmla="*/ 42 w 98"/>
                    <a:gd name="T51" fmla="*/ 78 h 96"/>
                    <a:gd name="T52" fmla="*/ 48 w 98"/>
                    <a:gd name="T53" fmla="*/ 78 h 96"/>
                    <a:gd name="T54" fmla="*/ 60 w 98"/>
                    <a:gd name="T55" fmla="*/ 76 h 96"/>
                    <a:gd name="T56" fmla="*/ 76 w 98"/>
                    <a:gd name="T57" fmla="*/ 60 h 96"/>
                    <a:gd name="T58" fmla="*/ 80 w 98"/>
                    <a:gd name="T59" fmla="*/ 48 h 96"/>
                    <a:gd name="T60" fmla="*/ 78 w 98"/>
                    <a:gd name="T61" fmla="*/ 42 h 96"/>
                    <a:gd name="T62" fmla="*/ 70 w 98"/>
                    <a:gd name="T63" fmla="*/ 26 h 96"/>
                    <a:gd name="T64" fmla="*/ 54 w 98"/>
                    <a:gd name="T65" fmla="*/ 18 h 96"/>
                    <a:gd name="T66" fmla="*/ 48 w 98"/>
                    <a:gd name="T67"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96">
                      <a:moveTo>
                        <a:pt x="48" y="96"/>
                      </a:moveTo>
                      <a:lnTo>
                        <a:pt x="48" y="96"/>
                      </a:lnTo>
                      <a:lnTo>
                        <a:pt x="38" y="96"/>
                      </a:lnTo>
                      <a:lnTo>
                        <a:pt x="30" y="92"/>
                      </a:lnTo>
                      <a:lnTo>
                        <a:pt x="22" y="88"/>
                      </a:lnTo>
                      <a:lnTo>
                        <a:pt x="14" y="82"/>
                      </a:lnTo>
                      <a:lnTo>
                        <a:pt x="8" y="76"/>
                      </a:lnTo>
                      <a:lnTo>
                        <a:pt x="4" y="68"/>
                      </a:lnTo>
                      <a:lnTo>
                        <a:pt x="0" y="58"/>
                      </a:lnTo>
                      <a:lnTo>
                        <a:pt x="0" y="48"/>
                      </a:lnTo>
                      <a:lnTo>
                        <a:pt x="0" y="48"/>
                      </a:lnTo>
                      <a:lnTo>
                        <a:pt x="0" y="38"/>
                      </a:lnTo>
                      <a:lnTo>
                        <a:pt x="4" y="30"/>
                      </a:lnTo>
                      <a:lnTo>
                        <a:pt x="8" y="20"/>
                      </a:lnTo>
                      <a:lnTo>
                        <a:pt x="14" y="14"/>
                      </a:lnTo>
                      <a:lnTo>
                        <a:pt x="22" y="8"/>
                      </a:lnTo>
                      <a:lnTo>
                        <a:pt x="30" y="4"/>
                      </a:lnTo>
                      <a:lnTo>
                        <a:pt x="38" y="0"/>
                      </a:lnTo>
                      <a:lnTo>
                        <a:pt x="48" y="0"/>
                      </a:lnTo>
                      <a:lnTo>
                        <a:pt x="48" y="0"/>
                      </a:lnTo>
                      <a:lnTo>
                        <a:pt x="58" y="0"/>
                      </a:lnTo>
                      <a:lnTo>
                        <a:pt x="68" y="4"/>
                      </a:lnTo>
                      <a:lnTo>
                        <a:pt x="76" y="8"/>
                      </a:lnTo>
                      <a:lnTo>
                        <a:pt x="84" y="14"/>
                      </a:lnTo>
                      <a:lnTo>
                        <a:pt x="88" y="20"/>
                      </a:lnTo>
                      <a:lnTo>
                        <a:pt x="94" y="30"/>
                      </a:lnTo>
                      <a:lnTo>
                        <a:pt x="96" y="38"/>
                      </a:lnTo>
                      <a:lnTo>
                        <a:pt x="98" y="48"/>
                      </a:lnTo>
                      <a:lnTo>
                        <a:pt x="98" y="48"/>
                      </a:lnTo>
                      <a:lnTo>
                        <a:pt x="96" y="58"/>
                      </a:lnTo>
                      <a:lnTo>
                        <a:pt x="94" y="68"/>
                      </a:lnTo>
                      <a:lnTo>
                        <a:pt x="88" y="76"/>
                      </a:lnTo>
                      <a:lnTo>
                        <a:pt x="84" y="82"/>
                      </a:lnTo>
                      <a:lnTo>
                        <a:pt x="76" y="88"/>
                      </a:lnTo>
                      <a:lnTo>
                        <a:pt x="68" y="92"/>
                      </a:lnTo>
                      <a:lnTo>
                        <a:pt x="58" y="96"/>
                      </a:lnTo>
                      <a:lnTo>
                        <a:pt x="48" y="96"/>
                      </a:lnTo>
                      <a:lnTo>
                        <a:pt x="48" y="96"/>
                      </a:lnTo>
                      <a:close/>
                      <a:moveTo>
                        <a:pt x="48" y="18"/>
                      </a:moveTo>
                      <a:lnTo>
                        <a:pt x="48" y="18"/>
                      </a:lnTo>
                      <a:lnTo>
                        <a:pt x="42" y="18"/>
                      </a:lnTo>
                      <a:lnTo>
                        <a:pt x="36" y="20"/>
                      </a:lnTo>
                      <a:lnTo>
                        <a:pt x="26" y="26"/>
                      </a:lnTo>
                      <a:lnTo>
                        <a:pt x="20" y="36"/>
                      </a:lnTo>
                      <a:lnTo>
                        <a:pt x="18" y="42"/>
                      </a:lnTo>
                      <a:lnTo>
                        <a:pt x="18" y="48"/>
                      </a:lnTo>
                      <a:lnTo>
                        <a:pt x="18" y="48"/>
                      </a:lnTo>
                      <a:lnTo>
                        <a:pt x="18" y="54"/>
                      </a:lnTo>
                      <a:lnTo>
                        <a:pt x="20" y="60"/>
                      </a:lnTo>
                      <a:lnTo>
                        <a:pt x="26" y="70"/>
                      </a:lnTo>
                      <a:lnTo>
                        <a:pt x="36" y="76"/>
                      </a:lnTo>
                      <a:lnTo>
                        <a:pt x="42" y="78"/>
                      </a:lnTo>
                      <a:lnTo>
                        <a:pt x="48" y="78"/>
                      </a:lnTo>
                      <a:lnTo>
                        <a:pt x="48" y="78"/>
                      </a:lnTo>
                      <a:lnTo>
                        <a:pt x="54" y="78"/>
                      </a:lnTo>
                      <a:lnTo>
                        <a:pt x="60" y="76"/>
                      </a:lnTo>
                      <a:lnTo>
                        <a:pt x="70" y="70"/>
                      </a:lnTo>
                      <a:lnTo>
                        <a:pt x="76" y="60"/>
                      </a:lnTo>
                      <a:lnTo>
                        <a:pt x="78" y="54"/>
                      </a:lnTo>
                      <a:lnTo>
                        <a:pt x="80" y="48"/>
                      </a:lnTo>
                      <a:lnTo>
                        <a:pt x="80" y="48"/>
                      </a:lnTo>
                      <a:lnTo>
                        <a:pt x="78" y="42"/>
                      </a:lnTo>
                      <a:lnTo>
                        <a:pt x="76" y="36"/>
                      </a:lnTo>
                      <a:lnTo>
                        <a:pt x="70" y="26"/>
                      </a:lnTo>
                      <a:lnTo>
                        <a:pt x="60" y="20"/>
                      </a:lnTo>
                      <a:lnTo>
                        <a:pt x="54" y="18"/>
                      </a:lnTo>
                      <a:lnTo>
                        <a:pt x="48" y="18"/>
                      </a:lnTo>
                      <a:lnTo>
                        <a:pt x="4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110" name="Freeform 126">
                  <a:extLst>
                    <a:ext uri="{FF2B5EF4-FFF2-40B4-BE49-F238E27FC236}">
                      <a16:creationId xmlns:a16="http://schemas.microsoft.com/office/drawing/2014/main" id="{D8331AD5-A4B3-43B0-9E6E-764E640BA805}"/>
                    </a:ext>
                  </a:extLst>
                </p:cNvPr>
                <p:cNvSpPr>
                  <a:spLocks noEditPoints="1"/>
                </p:cNvSpPr>
                <p:nvPr/>
              </p:nvSpPr>
              <p:spPr bwMode="auto">
                <a:xfrm>
                  <a:off x="2084" y="3482"/>
                  <a:ext cx="96" cy="96"/>
                </a:xfrm>
                <a:custGeom>
                  <a:avLst/>
                  <a:gdLst>
                    <a:gd name="T0" fmla="*/ 48 w 96"/>
                    <a:gd name="T1" fmla="*/ 96 h 96"/>
                    <a:gd name="T2" fmla="*/ 28 w 96"/>
                    <a:gd name="T3" fmla="*/ 94 h 96"/>
                    <a:gd name="T4" fmla="*/ 14 w 96"/>
                    <a:gd name="T5" fmla="*/ 82 h 96"/>
                    <a:gd name="T6" fmla="*/ 2 w 96"/>
                    <a:gd name="T7" fmla="*/ 68 h 96"/>
                    <a:gd name="T8" fmla="*/ 0 w 96"/>
                    <a:gd name="T9" fmla="*/ 48 h 96"/>
                    <a:gd name="T10" fmla="*/ 0 w 96"/>
                    <a:gd name="T11" fmla="*/ 38 h 96"/>
                    <a:gd name="T12" fmla="*/ 8 w 96"/>
                    <a:gd name="T13" fmla="*/ 22 h 96"/>
                    <a:gd name="T14" fmla="*/ 20 w 96"/>
                    <a:gd name="T15" fmla="*/ 8 h 96"/>
                    <a:gd name="T16" fmla="*/ 38 w 96"/>
                    <a:gd name="T17" fmla="*/ 0 h 96"/>
                    <a:gd name="T18" fmla="*/ 48 w 96"/>
                    <a:gd name="T19" fmla="*/ 0 h 96"/>
                    <a:gd name="T20" fmla="*/ 66 w 96"/>
                    <a:gd name="T21" fmla="*/ 4 h 96"/>
                    <a:gd name="T22" fmla="*/ 82 w 96"/>
                    <a:gd name="T23" fmla="*/ 14 h 96"/>
                    <a:gd name="T24" fmla="*/ 92 w 96"/>
                    <a:gd name="T25" fmla="*/ 30 h 96"/>
                    <a:gd name="T26" fmla="*/ 96 w 96"/>
                    <a:gd name="T27" fmla="*/ 48 h 96"/>
                    <a:gd name="T28" fmla="*/ 96 w 96"/>
                    <a:gd name="T29" fmla="*/ 58 h 96"/>
                    <a:gd name="T30" fmla="*/ 88 w 96"/>
                    <a:gd name="T31" fmla="*/ 76 h 96"/>
                    <a:gd name="T32" fmla="*/ 74 w 96"/>
                    <a:gd name="T33" fmla="*/ 88 h 96"/>
                    <a:gd name="T34" fmla="*/ 58 w 96"/>
                    <a:gd name="T35" fmla="*/ 96 h 96"/>
                    <a:gd name="T36" fmla="*/ 48 w 96"/>
                    <a:gd name="T37" fmla="*/ 96 h 96"/>
                    <a:gd name="T38" fmla="*/ 48 w 96"/>
                    <a:gd name="T39" fmla="*/ 18 h 96"/>
                    <a:gd name="T40" fmla="*/ 36 w 96"/>
                    <a:gd name="T41" fmla="*/ 20 h 96"/>
                    <a:gd name="T42" fmla="*/ 20 w 96"/>
                    <a:gd name="T43" fmla="*/ 36 h 96"/>
                    <a:gd name="T44" fmla="*/ 18 w 96"/>
                    <a:gd name="T45" fmla="*/ 48 h 96"/>
                    <a:gd name="T46" fmla="*/ 18 w 96"/>
                    <a:gd name="T47" fmla="*/ 54 h 96"/>
                    <a:gd name="T48" fmla="*/ 26 w 96"/>
                    <a:gd name="T49" fmla="*/ 70 h 96"/>
                    <a:gd name="T50" fmla="*/ 42 w 96"/>
                    <a:gd name="T51" fmla="*/ 78 h 96"/>
                    <a:gd name="T52" fmla="*/ 48 w 96"/>
                    <a:gd name="T53" fmla="*/ 78 h 96"/>
                    <a:gd name="T54" fmla="*/ 60 w 96"/>
                    <a:gd name="T55" fmla="*/ 76 h 96"/>
                    <a:gd name="T56" fmla="*/ 76 w 96"/>
                    <a:gd name="T57" fmla="*/ 60 h 96"/>
                    <a:gd name="T58" fmla="*/ 78 w 96"/>
                    <a:gd name="T59" fmla="*/ 48 h 96"/>
                    <a:gd name="T60" fmla="*/ 78 w 96"/>
                    <a:gd name="T61" fmla="*/ 42 h 96"/>
                    <a:gd name="T62" fmla="*/ 70 w 96"/>
                    <a:gd name="T63" fmla="*/ 26 h 96"/>
                    <a:gd name="T64" fmla="*/ 54 w 96"/>
                    <a:gd name="T65" fmla="*/ 18 h 96"/>
                    <a:gd name="T66" fmla="*/ 48 w 96"/>
                    <a:gd name="T67"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6" h="96">
                      <a:moveTo>
                        <a:pt x="48" y="96"/>
                      </a:moveTo>
                      <a:lnTo>
                        <a:pt x="48" y="96"/>
                      </a:lnTo>
                      <a:lnTo>
                        <a:pt x="38" y="96"/>
                      </a:lnTo>
                      <a:lnTo>
                        <a:pt x="28" y="94"/>
                      </a:lnTo>
                      <a:lnTo>
                        <a:pt x="20" y="88"/>
                      </a:lnTo>
                      <a:lnTo>
                        <a:pt x="14" y="82"/>
                      </a:lnTo>
                      <a:lnTo>
                        <a:pt x="8" y="76"/>
                      </a:lnTo>
                      <a:lnTo>
                        <a:pt x="2" y="68"/>
                      </a:lnTo>
                      <a:lnTo>
                        <a:pt x="0" y="58"/>
                      </a:lnTo>
                      <a:lnTo>
                        <a:pt x="0" y="48"/>
                      </a:lnTo>
                      <a:lnTo>
                        <a:pt x="0" y="48"/>
                      </a:lnTo>
                      <a:lnTo>
                        <a:pt x="0" y="38"/>
                      </a:lnTo>
                      <a:lnTo>
                        <a:pt x="2" y="30"/>
                      </a:lnTo>
                      <a:lnTo>
                        <a:pt x="8" y="22"/>
                      </a:lnTo>
                      <a:lnTo>
                        <a:pt x="14" y="14"/>
                      </a:lnTo>
                      <a:lnTo>
                        <a:pt x="20" y="8"/>
                      </a:lnTo>
                      <a:lnTo>
                        <a:pt x="28" y="4"/>
                      </a:lnTo>
                      <a:lnTo>
                        <a:pt x="38" y="0"/>
                      </a:lnTo>
                      <a:lnTo>
                        <a:pt x="48" y="0"/>
                      </a:lnTo>
                      <a:lnTo>
                        <a:pt x="48" y="0"/>
                      </a:lnTo>
                      <a:lnTo>
                        <a:pt x="58" y="0"/>
                      </a:lnTo>
                      <a:lnTo>
                        <a:pt x="66" y="4"/>
                      </a:lnTo>
                      <a:lnTo>
                        <a:pt x="74" y="8"/>
                      </a:lnTo>
                      <a:lnTo>
                        <a:pt x="82" y="14"/>
                      </a:lnTo>
                      <a:lnTo>
                        <a:pt x="88" y="22"/>
                      </a:lnTo>
                      <a:lnTo>
                        <a:pt x="92" y="30"/>
                      </a:lnTo>
                      <a:lnTo>
                        <a:pt x="96" y="38"/>
                      </a:lnTo>
                      <a:lnTo>
                        <a:pt x="96" y="48"/>
                      </a:lnTo>
                      <a:lnTo>
                        <a:pt x="96" y="48"/>
                      </a:lnTo>
                      <a:lnTo>
                        <a:pt x="96" y="58"/>
                      </a:lnTo>
                      <a:lnTo>
                        <a:pt x="92" y="68"/>
                      </a:lnTo>
                      <a:lnTo>
                        <a:pt x="88" y="76"/>
                      </a:lnTo>
                      <a:lnTo>
                        <a:pt x="82" y="82"/>
                      </a:lnTo>
                      <a:lnTo>
                        <a:pt x="74" y="88"/>
                      </a:lnTo>
                      <a:lnTo>
                        <a:pt x="66" y="94"/>
                      </a:lnTo>
                      <a:lnTo>
                        <a:pt x="58" y="96"/>
                      </a:lnTo>
                      <a:lnTo>
                        <a:pt x="48" y="96"/>
                      </a:lnTo>
                      <a:lnTo>
                        <a:pt x="48" y="96"/>
                      </a:lnTo>
                      <a:close/>
                      <a:moveTo>
                        <a:pt x="48" y="18"/>
                      </a:moveTo>
                      <a:lnTo>
                        <a:pt x="48" y="18"/>
                      </a:lnTo>
                      <a:lnTo>
                        <a:pt x="42" y="18"/>
                      </a:lnTo>
                      <a:lnTo>
                        <a:pt x="36" y="20"/>
                      </a:lnTo>
                      <a:lnTo>
                        <a:pt x="26" y="26"/>
                      </a:lnTo>
                      <a:lnTo>
                        <a:pt x="20" y="36"/>
                      </a:lnTo>
                      <a:lnTo>
                        <a:pt x="18" y="42"/>
                      </a:lnTo>
                      <a:lnTo>
                        <a:pt x="18" y="48"/>
                      </a:lnTo>
                      <a:lnTo>
                        <a:pt x="18" y="48"/>
                      </a:lnTo>
                      <a:lnTo>
                        <a:pt x="18" y="54"/>
                      </a:lnTo>
                      <a:lnTo>
                        <a:pt x="20" y="60"/>
                      </a:lnTo>
                      <a:lnTo>
                        <a:pt x="26" y="70"/>
                      </a:lnTo>
                      <a:lnTo>
                        <a:pt x="36" y="76"/>
                      </a:lnTo>
                      <a:lnTo>
                        <a:pt x="42" y="78"/>
                      </a:lnTo>
                      <a:lnTo>
                        <a:pt x="48" y="78"/>
                      </a:lnTo>
                      <a:lnTo>
                        <a:pt x="48" y="78"/>
                      </a:lnTo>
                      <a:lnTo>
                        <a:pt x="54" y="78"/>
                      </a:lnTo>
                      <a:lnTo>
                        <a:pt x="60" y="76"/>
                      </a:lnTo>
                      <a:lnTo>
                        <a:pt x="70" y="70"/>
                      </a:lnTo>
                      <a:lnTo>
                        <a:pt x="76" y="60"/>
                      </a:lnTo>
                      <a:lnTo>
                        <a:pt x="78" y="54"/>
                      </a:lnTo>
                      <a:lnTo>
                        <a:pt x="78" y="48"/>
                      </a:lnTo>
                      <a:lnTo>
                        <a:pt x="78" y="48"/>
                      </a:lnTo>
                      <a:lnTo>
                        <a:pt x="78" y="42"/>
                      </a:lnTo>
                      <a:lnTo>
                        <a:pt x="76" y="36"/>
                      </a:lnTo>
                      <a:lnTo>
                        <a:pt x="70" y="26"/>
                      </a:lnTo>
                      <a:lnTo>
                        <a:pt x="60" y="20"/>
                      </a:lnTo>
                      <a:lnTo>
                        <a:pt x="54" y="18"/>
                      </a:lnTo>
                      <a:lnTo>
                        <a:pt x="48" y="18"/>
                      </a:lnTo>
                      <a:lnTo>
                        <a:pt x="4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111" name="Freeform 127">
                  <a:extLst>
                    <a:ext uri="{FF2B5EF4-FFF2-40B4-BE49-F238E27FC236}">
                      <a16:creationId xmlns:a16="http://schemas.microsoft.com/office/drawing/2014/main" id="{A978018B-A4B6-48BD-9C4D-EAF5BC4FFB12}"/>
                    </a:ext>
                  </a:extLst>
                </p:cNvPr>
                <p:cNvSpPr>
                  <a:spLocks/>
                </p:cNvSpPr>
                <p:nvPr/>
              </p:nvSpPr>
              <p:spPr bwMode="auto">
                <a:xfrm>
                  <a:off x="2310" y="3448"/>
                  <a:ext cx="86" cy="86"/>
                </a:xfrm>
                <a:custGeom>
                  <a:avLst/>
                  <a:gdLst>
                    <a:gd name="T0" fmla="*/ 74 w 86"/>
                    <a:gd name="T1" fmla="*/ 86 h 86"/>
                    <a:gd name="T2" fmla="*/ 0 w 86"/>
                    <a:gd name="T3" fmla="*/ 12 h 86"/>
                    <a:gd name="T4" fmla="*/ 12 w 86"/>
                    <a:gd name="T5" fmla="*/ 0 h 86"/>
                    <a:gd name="T6" fmla="*/ 86 w 86"/>
                    <a:gd name="T7" fmla="*/ 74 h 86"/>
                    <a:gd name="T8" fmla="*/ 74 w 86"/>
                    <a:gd name="T9" fmla="*/ 86 h 86"/>
                  </a:gdLst>
                  <a:ahLst/>
                  <a:cxnLst>
                    <a:cxn ang="0">
                      <a:pos x="T0" y="T1"/>
                    </a:cxn>
                    <a:cxn ang="0">
                      <a:pos x="T2" y="T3"/>
                    </a:cxn>
                    <a:cxn ang="0">
                      <a:pos x="T4" y="T5"/>
                    </a:cxn>
                    <a:cxn ang="0">
                      <a:pos x="T6" y="T7"/>
                    </a:cxn>
                    <a:cxn ang="0">
                      <a:pos x="T8" y="T9"/>
                    </a:cxn>
                  </a:cxnLst>
                  <a:rect l="0" t="0" r="r" b="b"/>
                  <a:pathLst>
                    <a:path w="86" h="86">
                      <a:moveTo>
                        <a:pt x="74" y="86"/>
                      </a:moveTo>
                      <a:lnTo>
                        <a:pt x="0" y="12"/>
                      </a:lnTo>
                      <a:lnTo>
                        <a:pt x="12" y="0"/>
                      </a:lnTo>
                      <a:lnTo>
                        <a:pt x="86" y="74"/>
                      </a:lnTo>
                      <a:lnTo>
                        <a:pt x="7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112" name="Freeform 128">
                  <a:extLst>
                    <a:ext uri="{FF2B5EF4-FFF2-40B4-BE49-F238E27FC236}">
                      <a16:creationId xmlns:a16="http://schemas.microsoft.com/office/drawing/2014/main" id="{39C3B771-3BC5-43D4-8D79-047820876211}"/>
                    </a:ext>
                  </a:extLst>
                </p:cNvPr>
                <p:cNvSpPr>
                  <a:spLocks/>
                </p:cNvSpPr>
                <p:nvPr/>
              </p:nvSpPr>
              <p:spPr bwMode="auto">
                <a:xfrm>
                  <a:off x="2310" y="3448"/>
                  <a:ext cx="86" cy="86"/>
                </a:xfrm>
                <a:custGeom>
                  <a:avLst/>
                  <a:gdLst>
                    <a:gd name="T0" fmla="*/ 12 w 86"/>
                    <a:gd name="T1" fmla="*/ 86 h 86"/>
                    <a:gd name="T2" fmla="*/ 0 w 86"/>
                    <a:gd name="T3" fmla="*/ 74 h 86"/>
                    <a:gd name="T4" fmla="*/ 74 w 86"/>
                    <a:gd name="T5" fmla="*/ 0 h 86"/>
                    <a:gd name="T6" fmla="*/ 86 w 86"/>
                    <a:gd name="T7" fmla="*/ 12 h 86"/>
                    <a:gd name="T8" fmla="*/ 12 w 86"/>
                    <a:gd name="T9" fmla="*/ 86 h 86"/>
                  </a:gdLst>
                  <a:ahLst/>
                  <a:cxnLst>
                    <a:cxn ang="0">
                      <a:pos x="T0" y="T1"/>
                    </a:cxn>
                    <a:cxn ang="0">
                      <a:pos x="T2" y="T3"/>
                    </a:cxn>
                    <a:cxn ang="0">
                      <a:pos x="T4" y="T5"/>
                    </a:cxn>
                    <a:cxn ang="0">
                      <a:pos x="T6" y="T7"/>
                    </a:cxn>
                    <a:cxn ang="0">
                      <a:pos x="T8" y="T9"/>
                    </a:cxn>
                  </a:cxnLst>
                  <a:rect l="0" t="0" r="r" b="b"/>
                  <a:pathLst>
                    <a:path w="86" h="86">
                      <a:moveTo>
                        <a:pt x="12" y="86"/>
                      </a:moveTo>
                      <a:lnTo>
                        <a:pt x="0" y="74"/>
                      </a:lnTo>
                      <a:lnTo>
                        <a:pt x="74" y="0"/>
                      </a:lnTo>
                      <a:lnTo>
                        <a:pt x="86" y="12"/>
                      </a:lnTo>
                      <a:lnTo>
                        <a:pt x="12"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113" name="Freeform 129">
                  <a:extLst>
                    <a:ext uri="{FF2B5EF4-FFF2-40B4-BE49-F238E27FC236}">
                      <a16:creationId xmlns:a16="http://schemas.microsoft.com/office/drawing/2014/main" id="{3D22D4D1-61A7-42F1-898B-13B7BF646DFB}"/>
                    </a:ext>
                  </a:extLst>
                </p:cNvPr>
                <p:cNvSpPr>
                  <a:spLocks/>
                </p:cNvSpPr>
                <p:nvPr/>
              </p:nvSpPr>
              <p:spPr bwMode="auto">
                <a:xfrm>
                  <a:off x="2122" y="3200"/>
                  <a:ext cx="178" cy="290"/>
                </a:xfrm>
                <a:custGeom>
                  <a:avLst/>
                  <a:gdLst>
                    <a:gd name="T0" fmla="*/ 18 w 178"/>
                    <a:gd name="T1" fmla="*/ 290 h 290"/>
                    <a:gd name="T2" fmla="*/ 0 w 178"/>
                    <a:gd name="T3" fmla="*/ 290 h 290"/>
                    <a:gd name="T4" fmla="*/ 0 w 178"/>
                    <a:gd name="T5" fmla="*/ 142 h 290"/>
                    <a:gd name="T6" fmla="*/ 160 w 178"/>
                    <a:gd name="T7" fmla="*/ 142 h 290"/>
                    <a:gd name="T8" fmla="*/ 160 w 178"/>
                    <a:gd name="T9" fmla="*/ 0 h 290"/>
                    <a:gd name="T10" fmla="*/ 178 w 178"/>
                    <a:gd name="T11" fmla="*/ 0 h 290"/>
                    <a:gd name="T12" fmla="*/ 178 w 178"/>
                    <a:gd name="T13" fmla="*/ 160 h 290"/>
                    <a:gd name="T14" fmla="*/ 18 w 178"/>
                    <a:gd name="T15" fmla="*/ 160 h 290"/>
                    <a:gd name="T16" fmla="*/ 18 w 178"/>
                    <a:gd name="T17" fmla="*/ 29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90">
                      <a:moveTo>
                        <a:pt x="18" y="290"/>
                      </a:moveTo>
                      <a:lnTo>
                        <a:pt x="0" y="290"/>
                      </a:lnTo>
                      <a:lnTo>
                        <a:pt x="0" y="142"/>
                      </a:lnTo>
                      <a:lnTo>
                        <a:pt x="160" y="142"/>
                      </a:lnTo>
                      <a:lnTo>
                        <a:pt x="160" y="0"/>
                      </a:lnTo>
                      <a:lnTo>
                        <a:pt x="178" y="0"/>
                      </a:lnTo>
                      <a:lnTo>
                        <a:pt x="178" y="160"/>
                      </a:lnTo>
                      <a:lnTo>
                        <a:pt x="18" y="160"/>
                      </a:lnTo>
                      <a:lnTo>
                        <a:pt x="18" y="2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114" name="Freeform 130">
                  <a:extLst>
                    <a:ext uri="{FF2B5EF4-FFF2-40B4-BE49-F238E27FC236}">
                      <a16:creationId xmlns:a16="http://schemas.microsoft.com/office/drawing/2014/main" id="{790691D9-53C4-4B82-BA3C-38D561C29BFD}"/>
                    </a:ext>
                  </a:extLst>
                </p:cNvPr>
                <p:cNvSpPr>
                  <a:spLocks/>
                </p:cNvSpPr>
                <p:nvPr/>
              </p:nvSpPr>
              <p:spPr bwMode="auto">
                <a:xfrm>
                  <a:off x="2248" y="3178"/>
                  <a:ext cx="88" cy="56"/>
                </a:xfrm>
                <a:custGeom>
                  <a:avLst/>
                  <a:gdLst>
                    <a:gd name="T0" fmla="*/ 74 w 88"/>
                    <a:gd name="T1" fmla="*/ 56 h 56"/>
                    <a:gd name="T2" fmla="*/ 44 w 88"/>
                    <a:gd name="T3" fmla="*/ 24 h 56"/>
                    <a:gd name="T4" fmla="*/ 14 w 88"/>
                    <a:gd name="T5" fmla="*/ 56 h 56"/>
                    <a:gd name="T6" fmla="*/ 0 w 88"/>
                    <a:gd name="T7" fmla="*/ 42 h 56"/>
                    <a:gd name="T8" fmla="*/ 44 w 88"/>
                    <a:gd name="T9" fmla="*/ 0 h 56"/>
                    <a:gd name="T10" fmla="*/ 88 w 88"/>
                    <a:gd name="T11" fmla="*/ 42 h 56"/>
                    <a:gd name="T12" fmla="*/ 74 w 88"/>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8" h="56">
                      <a:moveTo>
                        <a:pt x="74" y="56"/>
                      </a:moveTo>
                      <a:lnTo>
                        <a:pt x="44" y="24"/>
                      </a:lnTo>
                      <a:lnTo>
                        <a:pt x="14" y="56"/>
                      </a:lnTo>
                      <a:lnTo>
                        <a:pt x="0" y="42"/>
                      </a:lnTo>
                      <a:lnTo>
                        <a:pt x="44" y="0"/>
                      </a:lnTo>
                      <a:lnTo>
                        <a:pt x="88" y="42"/>
                      </a:lnTo>
                      <a:lnTo>
                        <a:pt x="74"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grpSp>
        </p:grpSp>
      </p:grpSp>
      <p:grpSp>
        <p:nvGrpSpPr>
          <p:cNvPr id="120" name="Group 119">
            <a:extLst>
              <a:ext uri="{FF2B5EF4-FFF2-40B4-BE49-F238E27FC236}">
                <a16:creationId xmlns:a16="http://schemas.microsoft.com/office/drawing/2014/main" id="{6BA9BD64-E5D2-4EFA-8762-388E19E01515}"/>
              </a:ext>
            </a:extLst>
          </p:cNvPr>
          <p:cNvGrpSpPr/>
          <p:nvPr/>
        </p:nvGrpSpPr>
        <p:grpSpPr>
          <a:xfrm>
            <a:off x="434843" y="1415946"/>
            <a:ext cx="1264759" cy="786986"/>
            <a:chOff x="8922613" y="4598638"/>
            <a:chExt cx="1686345" cy="1049314"/>
          </a:xfrm>
        </p:grpSpPr>
        <p:sp>
          <p:nvSpPr>
            <p:cNvPr id="121" name="Rectangle 120">
              <a:extLst>
                <a:ext uri="{FF2B5EF4-FFF2-40B4-BE49-F238E27FC236}">
                  <a16:creationId xmlns:a16="http://schemas.microsoft.com/office/drawing/2014/main" id="{2DC5822E-2920-4C48-A66C-AA7666DABCE5}"/>
                </a:ext>
              </a:extLst>
            </p:cNvPr>
            <p:cNvSpPr/>
            <p:nvPr/>
          </p:nvSpPr>
          <p:spPr>
            <a:xfrm>
              <a:off x="8922613" y="4598638"/>
              <a:ext cx="1686345" cy="661852"/>
            </a:xfrm>
            <a:prstGeom prst="rect">
              <a:avLst/>
            </a:prstGeom>
            <a:solidFill>
              <a:srgbClr val="FF5050">
                <a:alpha val="20000"/>
              </a:srgbClr>
            </a:solidFill>
            <a:ln w="9525" cap="flat" cmpd="sng" algn="ctr">
              <a:noFill/>
              <a:prstDash val="solid"/>
            </a:ln>
            <a:effectLst>
              <a:outerShdw blurRad="50800" dist="38100" dir="2700000" algn="tl" rotWithShape="0">
                <a:prstClr val="black">
                  <a:alpha val="40000"/>
                </a:prstClr>
              </a:outerShdw>
            </a:effectLst>
          </p:spPr>
          <p:txBody>
            <a:bodyPr lIns="54000" tIns="54000" rIns="54000" bIns="54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N" sz="1350" b="1" i="0" u="none" strike="noStrike" kern="0" cap="none" spc="0" normalizeH="0" baseline="0" noProof="0" dirty="0">
                  <a:ln>
                    <a:noFill/>
                  </a:ln>
                  <a:solidFill>
                    <a:srgbClr val="000000"/>
                  </a:solidFill>
                  <a:effectLst/>
                  <a:uLnTx/>
                  <a:uFillTx/>
                  <a:latin typeface="Lucida Sans Unicode" panose="020B0602030504020204" pitchFamily="34" charset="0"/>
                  <a:ea typeface="+mn-ea"/>
                  <a:cs typeface="Lucida Sans Unicode" panose="020B0602030504020204" pitchFamily="34" charset="0"/>
                </a:rPr>
                <a:t>Jan 2020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N" sz="900" b="0" i="0" u="none" strike="noStrike" kern="1200" cap="none" spc="0" normalizeH="0" baseline="0" noProof="0" dirty="0">
                  <a:ln>
                    <a:noFill/>
                  </a:ln>
                  <a:solidFill>
                    <a:prstClr val="black"/>
                  </a:solidFill>
                  <a:effectLst/>
                  <a:uLnTx/>
                  <a:uFillTx/>
                  <a:latin typeface="Lucida Sans Unicode" panose="020B0602030504020204" pitchFamily="34" charset="0"/>
                  <a:ea typeface="+mn-ea"/>
                  <a:cs typeface="Lucida Sans Unicode" panose="020B0602030504020204" pitchFamily="34" charset="0"/>
                </a:rPr>
                <a:t>Start working group</a:t>
              </a:r>
              <a:endParaRPr kumimoji="0" lang="en-IN" sz="900" b="0" i="0" u="none" strike="noStrike" kern="0" cap="none" spc="0" normalizeH="0" baseline="0" noProof="0" dirty="0">
                <a:ln>
                  <a:noFill/>
                </a:ln>
                <a:solidFill>
                  <a:srgbClr val="000000"/>
                </a:solidFill>
                <a:effectLst/>
                <a:uLnTx/>
                <a:uFillTx/>
                <a:latin typeface="Lucida Sans Unicode" panose="020B0602030504020204" pitchFamily="34" charset="0"/>
                <a:ea typeface="+mn-ea"/>
                <a:cs typeface="Lucida Sans Unicode" panose="020B0602030504020204" pitchFamily="34" charset="0"/>
              </a:endParaRPr>
            </a:p>
          </p:txBody>
        </p:sp>
        <p:grpSp>
          <p:nvGrpSpPr>
            <p:cNvPr id="122" name="Group 121">
              <a:extLst>
                <a:ext uri="{FF2B5EF4-FFF2-40B4-BE49-F238E27FC236}">
                  <a16:creationId xmlns:a16="http://schemas.microsoft.com/office/drawing/2014/main" id="{271E3D63-FF1C-4B60-B590-83627A33CD50}"/>
                </a:ext>
              </a:extLst>
            </p:cNvPr>
            <p:cNvGrpSpPr/>
            <p:nvPr/>
          </p:nvGrpSpPr>
          <p:grpSpPr>
            <a:xfrm>
              <a:off x="9537422" y="5179952"/>
              <a:ext cx="468000" cy="468000"/>
              <a:chOff x="9680723" y="5190188"/>
              <a:chExt cx="468000" cy="468000"/>
            </a:xfrm>
          </p:grpSpPr>
          <p:sp>
            <p:nvSpPr>
              <p:cNvPr id="123" name="Teardrop 122">
                <a:extLst>
                  <a:ext uri="{FF2B5EF4-FFF2-40B4-BE49-F238E27FC236}">
                    <a16:creationId xmlns:a16="http://schemas.microsoft.com/office/drawing/2014/main" id="{49C85C09-B189-405F-B4BB-0DB73A9C3869}"/>
                  </a:ext>
                </a:extLst>
              </p:cNvPr>
              <p:cNvSpPr/>
              <p:nvPr/>
            </p:nvSpPr>
            <p:spPr>
              <a:xfrm rot="8100000">
                <a:off x="9680723" y="5190188"/>
                <a:ext cx="468000" cy="468000"/>
              </a:xfrm>
              <a:prstGeom prst="teardrop">
                <a:avLst/>
              </a:prstGeom>
              <a:solidFill>
                <a:srgbClr val="C00000"/>
              </a:solidFill>
              <a:ln w="9525" cap="flat" cmpd="sng" algn="ctr">
                <a:noFill/>
                <a:prstDash val="solid"/>
              </a:ln>
              <a:effectLst/>
            </p:spPr>
            <p:txBody>
              <a:bodyPr rtlCol="0" anchor="t" anchorCtr="0"/>
              <a:lstStyle/>
              <a:p>
                <a:pPr marL="0" marR="0" lvl="0" indent="0" algn="ctr" defTabSz="385763" rtl="0" eaLnBrk="1" fontAlgn="auto" latinLnBrk="0" hangingPunct="1">
                  <a:lnSpc>
                    <a:spcPct val="100000"/>
                  </a:lnSpc>
                  <a:spcBef>
                    <a:spcPts val="0"/>
                  </a:spcBef>
                  <a:spcAft>
                    <a:spcPts val="0"/>
                  </a:spcAft>
                  <a:buClrTx/>
                  <a:buSzTx/>
                  <a:buFontTx/>
                  <a:buNone/>
                  <a:tabLst/>
                  <a:defRPr/>
                </a:pPr>
                <a:endParaRPr kumimoji="0" lang="en-US" sz="422" b="1" i="0" u="none" strike="noStrike" kern="0" cap="none" spc="0" normalizeH="0" baseline="0" noProof="0">
                  <a:ln>
                    <a:noFill/>
                  </a:ln>
                  <a:solidFill>
                    <a:prstClr val="black"/>
                  </a:solidFill>
                  <a:effectLst/>
                  <a:uLnTx/>
                  <a:uFillTx/>
                  <a:latin typeface="Verdana" pitchFamily="34" charset="0"/>
                  <a:ea typeface="+mn-ea"/>
                  <a:cs typeface="Arial" charset="0"/>
                </a:endParaRPr>
              </a:p>
            </p:txBody>
          </p:sp>
          <p:sp>
            <p:nvSpPr>
              <p:cNvPr id="124" name="Oval 123">
                <a:extLst>
                  <a:ext uri="{FF2B5EF4-FFF2-40B4-BE49-F238E27FC236}">
                    <a16:creationId xmlns:a16="http://schemas.microsoft.com/office/drawing/2014/main" id="{BAB223B4-A874-4D28-9AA3-970846C3A454}"/>
                  </a:ext>
                </a:extLst>
              </p:cNvPr>
              <p:cNvSpPr/>
              <p:nvPr/>
            </p:nvSpPr>
            <p:spPr>
              <a:xfrm>
                <a:off x="9736488" y="5262046"/>
                <a:ext cx="360187" cy="335320"/>
              </a:xfrm>
              <a:prstGeom prst="ellipse">
                <a:avLst/>
              </a:prstGeom>
              <a:solidFill>
                <a:srgbClr val="FF5050"/>
              </a:solidFill>
              <a:ln w="9525"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2" b="0" i="0" u="none" strike="noStrike" kern="0" cap="none" spc="0" normalizeH="0" baseline="0" noProof="0">
                  <a:ln>
                    <a:noFill/>
                  </a:ln>
                  <a:solidFill>
                    <a:prstClr val="black"/>
                  </a:solidFill>
                  <a:effectLst/>
                  <a:uLnTx/>
                  <a:uFillTx/>
                  <a:latin typeface="Verdana" pitchFamily="34" charset="0"/>
                  <a:ea typeface="EYInterstate" charset="0"/>
                  <a:cs typeface="EYInterstate" charset="0"/>
                </a:endParaRPr>
              </a:p>
            </p:txBody>
          </p:sp>
          <p:grpSp>
            <p:nvGrpSpPr>
              <p:cNvPr id="125" name="Group 124">
                <a:extLst>
                  <a:ext uri="{FF2B5EF4-FFF2-40B4-BE49-F238E27FC236}">
                    <a16:creationId xmlns:a16="http://schemas.microsoft.com/office/drawing/2014/main" id="{D15285D8-E79F-483F-A740-2E97265C5493}"/>
                  </a:ext>
                </a:extLst>
              </p:cNvPr>
              <p:cNvGrpSpPr>
                <a:grpSpLocks noChangeAspect="1"/>
              </p:cNvGrpSpPr>
              <p:nvPr/>
            </p:nvGrpSpPr>
            <p:grpSpPr bwMode="auto">
              <a:xfrm>
                <a:off x="9807113" y="5296835"/>
                <a:ext cx="203949" cy="262127"/>
                <a:chOff x="1888" y="2930"/>
                <a:chExt cx="638" cy="820"/>
              </a:xfrm>
              <a:solidFill>
                <a:schemeClr val="tx1"/>
              </a:solidFill>
            </p:grpSpPr>
            <p:sp>
              <p:nvSpPr>
                <p:cNvPr id="126" name="Freeform 122">
                  <a:extLst>
                    <a:ext uri="{FF2B5EF4-FFF2-40B4-BE49-F238E27FC236}">
                      <a16:creationId xmlns:a16="http://schemas.microsoft.com/office/drawing/2014/main" id="{2CF453C1-91D8-4155-AB17-EF40E418AAD7}"/>
                    </a:ext>
                  </a:extLst>
                </p:cNvPr>
                <p:cNvSpPr>
                  <a:spLocks noEditPoints="1"/>
                </p:cNvSpPr>
                <p:nvPr/>
              </p:nvSpPr>
              <p:spPr bwMode="auto">
                <a:xfrm>
                  <a:off x="2038" y="2930"/>
                  <a:ext cx="338" cy="136"/>
                </a:xfrm>
                <a:custGeom>
                  <a:avLst/>
                  <a:gdLst>
                    <a:gd name="T0" fmla="*/ 338 w 338"/>
                    <a:gd name="T1" fmla="*/ 136 h 136"/>
                    <a:gd name="T2" fmla="*/ 0 w 338"/>
                    <a:gd name="T3" fmla="*/ 136 h 136"/>
                    <a:gd name="T4" fmla="*/ 0 w 338"/>
                    <a:gd name="T5" fmla="*/ 0 h 136"/>
                    <a:gd name="T6" fmla="*/ 338 w 338"/>
                    <a:gd name="T7" fmla="*/ 0 h 136"/>
                    <a:gd name="T8" fmla="*/ 338 w 338"/>
                    <a:gd name="T9" fmla="*/ 136 h 136"/>
                    <a:gd name="T10" fmla="*/ 18 w 338"/>
                    <a:gd name="T11" fmla="*/ 118 h 136"/>
                    <a:gd name="T12" fmla="*/ 320 w 338"/>
                    <a:gd name="T13" fmla="*/ 118 h 136"/>
                    <a:gd name="T14" fmla="*/ 320 w 338"/>
                    <a:gd name="T15" fmla="*/ 18 h 136"/>
                    <a:gd name="T16" fmla="*/ 18 w 338"/>
                    <a:gd name="T17" fmla="*/ 18 h 136"/>
                    <a:gd name="T18" fmla="*/ 18 w 338"/>
                    <a:gd name="T19"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136">
                      <a:moveTo>
                        <a:pt x="338" y="136"/>
                      </a:moveTo>
                      <a:lnTo>
                        <a:pt x="0" y="136"/>
                      </a:lnTo>
                      <a:lnTo>
                        <a:pt x="0" y="0"/>
                      </a:lnTo>
                      <a:lnTo>
                        <a:pt x="338" y="0"/>
                      </a:lnTo>
                      <a:lnTo>
                        <a:pt x="338" y="136"/>
                      </a:lnTo>
                      <a:close/>
                      <a:moveTo>
                        <a:pt x="18" y="118"/>
                      </a:moveTo>
                      <a:lnTo>
                        <a:pt x="320" y="118"/>
                      </a:lnTo>
                      <a:lnTo>
                        <a:pt x="320" y="18"/>
                      </a:lnTo>
                      <a:lnTo>
                        <a:pt x="18" y="18"/>
                      </a:lnTo>
                      <a:lnTo>
                        <a:pt x="18" y="1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127" name="Freeform 123">
                  <a:extLst>
                    <a:ext uri="{FF2B5EF4-FFF2-40B4-BE49-F238E27FC236}">
                      <a16:creationId xmlns:a16="http://schemas.microsoft.com/office/drawing/2014/main" id="{8E1C1463-95F4-4FCE-A6A4-2276D5CF8BC5}"/>
                    </a:ext>
                  </a:extLst>
                </p:cNvPr>
                <p:cNvSpPr>
                  <a:spLocks/>
                </p:cNvSpPr>
                <p:nvPr/>
              </p:nvSpPr>
              <p:spPr bwMode="auto">
                <a:xfrm>
                  <a:off x="1888" y="2990"/>
                  <a:ext cx="638" cy="760"/>
                </a:xfrm>
                <a:custGeom>
                  <a:avLst/>
                  <a:gdLst>
                    <a:gd name="T0" fmla="*/ 638 w 638"/>
                    <a:gd name="T1" fmla="*/ 760 h 760"/>
                    <a:gd name="T2" fmla="*/ 0 w 638"/>
                    <a:gd name="T3" fmla="*/ 760 h 760"/>
                    <a:gd name="T4" fmla="*/ 0 w 638"/>
                    <a:gd name="T5" fmla="*/ 0 h 760"/>
                    <a:gd name="T6" fmla="*/ 160 w 638"/>
                    <a:gd name="T7" fmla="*/ 0 h 760"/>
                    <a:gd name="T8" fmla="*/ 160 w 638"/>
                    <a:gd name="T9" fmla="*/ 18 h 760"/>
                    <a:gd name="T10" fmla="*/ 18 w 638"/>
                    <a:gd name="T11" fmla="*/ 18 h 760"/>
                    <a:gd name="T12" fmla="*/ 18 w 638"/>
                    <a:gd name="T13" fmla="*/ 742 h 760"/>
                    <a:gd name="T14" fmla="*/ 620 w 638"/>
                    <a:gd name="T15" fmla="*/ 742 h 760"/>
                    <a:gd name="T16" fmla="*/ 620 w 638"/>
                    <a:gd name="T17" fmla="*/ 18 h 760"/>
                    <a:gd name="T18" fmla="*/ 480 w 638"/>
                    <a:gd name="T19" fmla="*/ 18 h 760"/>
                    <a:gd name="T20" fmla="*/ 480 w 638"/>
                    <a:gd name="T21" fmla="*/ 0 h 760"/>
                    <a:gd name="T22" fmla="*/ 638 w 638"/>
                    <a:gd name="T23" fmla="*/ 0 h 760"/>
                    <a:gd name="T24" fmla="*/ 638 w 638"/>
                    <a:gd name="T25" fmla="*/ 76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8" h="760">
                      <a:moveTo>
                        <a:pt x="638" y="760"/>
                      </a:moveTo>
                      <a:lnTo>
                        <a:pt x="0" y="760"/>
                      </a:lnTo>
                      <a:lnTo>
                        <a:pt x="0" y="0"/>
                      </a:lnTo>
                      <a:lnTo>
                        <a:pt x="160" y="0"/>
                      </a:lnTo>
                      <a:lnTo>
                        <a:pt x="160" y="18"/>
                      </a:lnTo>
                      <a:lnTo>
                        <a:pt x="18" y="18"/>
                      </a:lnTo>
                      <a:lnTo>
                        <a:pt x="18" y="742"/>
                      </a:lnTo>
                      <a:lnTo>
                        <a:pt x="620" y="742"/>
                      </a:lnTo>
                      <a:lnTo>
                        <a:pt x="620" y="18"/>
                      </a:lnTo>
                      <a:lnTo>
                        <a:pt x="480" y="18"/>
                      </a:lnTo>
                      <a:lnTo>
                        <a:pt x="480" y="0"/>
                      </a:lnTo>
                      <a:lnTo>
                        <a:pt x="638" y="0"/>
                      </a:lnTo>
                      <a:lnTo>
                        <a:pt x="638" y="7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128" name="Rectangle 127">
                  <a:extLst>
                    <a:ext uri="{FF2B5EF4-FFF2-40B4-BE49-F238E27FC236}">
                      <a16:creationId xmlns:a16="http://schemas.microsoft.com/office/drawing/2014/main" id="{2C17D0D6-3EA5-4FB2-8BD6-70C19FB461D7}"/>
                    </a:ext>
                  </a:extLst>
                </p:cNvPr>
                <p:cNvSpPr>
                  <a:spLocks noChangeArrowheads="1"/>
                </p:cNvSpPr>
                <p:nvPr/>
              </p:nvSpPr>
              <p:spPr bwMode="auto">
                <a:xfrm>
                  <a:off x="2132" y="2990"/>
                  <a:ext cx="150"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129" name="Freeform 125">
                  <a:extLst>
                    <a:ext uri="{FF2B5EF4-FFF2-40B4-BE49-F238E27FC236}">
                      <a16:creationId xmlns:a16="http://schemas.microsoft.com/office/drawing/2014/main" id="{39D11375-890D-4C33-A47F-B4086D63EC45}"/>
                    </a:ext>
                  </a:extLst>
                </p:cNvPr>
                <p:cNvSpPr>
                  <a:spLocks noEditPoints="1"/>
                </p:cNvSpPr>
                <p:nvPr/>
              </p:nvSpPr>
              <p:spPr bwMode="auto">
                <a:xfrm>
                  <a:off x="2016" y="3200"/>
                  <a:ext cx="98" cy="96"/>
                </a:xfrm>
                <a:custGeom>
                  <a:avLst/>
                  <a:gdLst>
                    <a:gd name="T0" fmla="*/ 48 w 98"/>
                    <a:gd name="T1" fmla="*/ 96 h 96"/>
                    <a:gd name="T2" fmla="*/ 30 w 98"/>
                    <a:gd name="T3" fmla="*/ 92 h 96"/>
                    <a:gd name="T4" fmla="*/ 14 w 98"/>
                    <a:gd name="T5" fmla="*/ 82 h 96"/>
                    <a:gd name="T6" fmla="*/ 4 w 98"/>
                    <a:gd name="T7" fmla="*/ 68 h 96"/>
                    <a:gd name="T8" fmla="*/ 0 w 98"/>
                    <a:gd name="T9" fmla="*/ 48 h 96"/>
                    <a:gd name="T10" fmla="*/ 0 w 98"/>
                    <a:gd name="T11" fmla="*/ 38 h 96"/>
                    <a:gd name="T12" fmla="*/ 8 w 98"/>
                    <a:gd name="T13" fmla="*/ 20 h 96"/>
                    <a:gd name="T14" fmla="*/ 22 w 98"/>
                    <a:gd name="T15" fmla="*/ 8 h 96"/>
                    <a:gd name="T16" fmla="*/ 38 w 98"/>
                    <a:gd name="T17" fmla="*/ 0 h 96"/>
                    <a:gd name="T18" fmla="*/ 48 w 98"/>
                    <a:gd name="T19" fmla="*/ 0 h 96"/>
                    <a:gd name="T20" fmla="*/ 68 w 98"/>
                    <a:gd name="T21" fmla="*/ 4 h 96"/>
                    <a:gd name="T22" fmla="*/ 84 w 98"/>
                    <a:gd name="T23" fmla="*/ 14 h 96"/>
                    <a:gd name="T24" fmla="*/ 94 w 98"/>
                    <a:gd name="T25" fmla="*/ 30 h 96"/>
                    <a:gd name="T26" fmla="*/ 98 w 98"/>
                    <a:gd name="T27" fmla="*/ 48 h 96"/>
                    <a:gd name="T28" fmla="*/ 96 w 98"/>
                    <a:gd name="T29" fmla="*/ 58 h 96"/>
                    <a:gd name="T30" fmla="*/ 88 w 98"/>
                    <a:gd name="T31" fmla="*/ 76 h 96"/>
                    <a:gd name="T32" fmla="*/ 76 w 98"/>
                    <a:gd name="T33" fmla="*/ 88 h 96"/>
                    <a:gd name="T34" fmla="*/ 58 w 98"/>
                    <a:gd name="T35" fmla="*/ 96 h 96"/>
                    <a:gd name="T36" fmla="*/ 48 w 98"/>
                    <a:gd name="T37" fmla="*/ 96 h 96"/>
                    <a:gd name="T38" fmla="*/ 48 w 98"/>
                    <a:gd name="T39" fmla="*/ 18 h 96"/>
                    <a:gd name="T40" fmla="*/ 36 w 98"/>
                    <a:gd name="T41" fmla="*/ 20 h 96"/>
                    <a:gd name="T42" fmla="*/ 20 w 98"/>
                    <a:gd name="T43" fmla="*/ 36 h 96"/>
                    <a:gd name="T44" fmla="*/ 18 w 98"/>
                    <a:gd name="T45" fmla="*/ 48 h 96"/>
                    <a:gd name="T46" fmla="*/ 18 w 98"/>
                    <a:gd name="T47" fmla="*/ 54 h 96"/>
                    <a:gd name="T48" fmla="*/ 26 w 98"/>
                    <a:gd name="T49" fmla="*/ 70 h 96"/>
                    <a:gd name="T50" fmla="*/ 42 w 98"/>
                    <a:gd name="T51" fmla="*/ 78 h 96"/>
                    <a:gd name="T52" fmla="*/ 48 w 98"/>
                    <a:gd name="T53" fmla="*/ 78 h 96"/>
                    <a:gd name="T54" fmla="*/ 60 w 98"/>
                    <a:gd name="T55" fmla="*/ 76 h 96"/>
                    <a:gd name="T56" fmla="*/ 76 w 98"/>
                    <a:gd name="T57" fmla="*/ 60 h 96"/>
                    <a:gd name="T58" fmla="*/ 80 w 98"/>
                    <a:gd name="T59" fmla="*/ 48 h 96"/>
                    <a:gd name="T60" fmla="*/ 78 w 98"/>
                    <a:gd name="T61" fmla="*/ 42 h 96"/>
                    <a:gd name="T62" fmla="*/ 70 w 98"/>
                    <a:gd name="T63" fmla="*/ 26 h 96"/>
                    <a:gd name="T64" fmla="*/ 54 w 98"/>
                    <a:gd name="T65" fmla="*/ 18 h 96"/>
                    <a:gd name="T66" fmla="*/ 48 w 98"/>
                    <a:gd name="T67"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96">
                      <a:moveTo>
                        <a:pt x="48" y="96"/>
                      </a:moveTo>
                      <a:lnTo>
                        <a:pt x="48" y="96"/>
                      </a:lnTo>
                      <a:lnTo>
                        <a:pt x="38" y="96"/>
                      </a:lnTo>
                      <a:lnTo>
                        <a:pt x="30" y="92"/>
                      </a:lnTo>
                      <a:lnTo>
                        <a:pt x="22" y="88"/>
                      </a:lnTo>
                      <a:lnTo>
                        <a:pt x="14" y="82"/>
                      </a:lnTo>
                      <a:lnTo>
                        <a:pt x="8" y="76"/>
                      </a:lnTo>
                      <a:lnTo>
                        <a:pt x="4" y="68"/>
                      </a:lnTo>
                      <a:lnTo>
                        <a:pt x="0" y="58"/>
                      </a:lnTo>
                      <a:lnTo>
                        <a:pt x="0" y="48"/>
                      </a:lnTo>
                      <a:lnTo>
                        <a:pt x="0" y="48"/>
                      </a:lnTo>
                      <a:lnTo>
                        <a:pt x="0" y="38"/>
                      </a:lnTo>
                      <a:lnTo>
                        <a:pt x="4" y="30"/>
                      </a:lnTo>
                      <a:lnTo>
                        <a:pt x="8" y="20"/>
                      </a:lnTo>
                      <a:lnTo>
                        <a:pt x="14" y="14"/>
                      </a:lnTo>
                      <a:lnTo>
                        <a:pt x="22" y="8"/>
                      </a:lnTo>
                      <a:lnTo>
                        <a:pt x="30" y="4"/>
                      </a:lnTo>
                      <a:lnTo>
                        <a:pt x="38" y="0"/>
                      </a:lnTo>
                      <a:lnTo>
                        <a:pt x="48" y="0"/>
                      </a:lnTo>
                      <a:lnTo>
                        <a:pt x="48" y="0"/>
                      </a:lnTo>
                      <a:lnTo>
                        <a:pt x="58" y="0"/>
                      </a:lnTo>
                      <a:lnTo>
                        <a:pt x="68" y="4"/>
                      </a:lnTo>
                      <a:lnTo>
                        <a:pt x="76" y="8"/>
                      </a:lnTo>
                      <a:lnTo>
                        <a:pt x="84" y="14"/>
                      </a:lnTo>
                      <a:lnTo>
                        <a:pt x="88" y="20"/>
                      </a:lnTo>
                      <a:lnTo>
                        <a:pt x="94" y="30"/>
                      </a:lnTo>
                      <a:lnTo>
                        <a:pt x="96" y="38"/>
                      </a:lnTo>
                      <a:lnTo>
                        <a:pt x="98" y="48"/>
                      </a:lnTo>
                      <a:lnTo>
                        <a:pt x="98" y="48"/>
                      </a:lnTo>
                      <a:lnTo>
                        <a:pt x="96" y="58"/>
                      </a:lnTo>
                      <a:lnTo>
                        <a:pt x="94" y="68"/>
                      </a:lnTo>
                      <a:lnTo>
                        <a:pt x="88" y="76"/>
                      </a:lnTo>
                      <a:lnTo>
                        <a:pt x="84" y="82"/>
                      </a:lnTo>
                      <a:lnTo>
                        <a:pt x="76" y="88"/>
                      </a:lnTo>
                      <a:lnTo>
                        <a:pt x="68" y="92"/>
                      </a:lnTo>
                      <a:lnTo>
                        <a:pt x="58" y="96"/>
                      </a:lnTo>
                      <a:lnTo>
                        <a:pt x="48" y="96"/>
                      </a:lnTo>
                      <a:lnTo>
                        <a:pt x="48" y="96"/>
                      </a:lnTo>
                      <a:close/>
                      <a:moveTo>
                        <a:pt x="48" y="18"/>
                      </a:moveTo>
                      <a:lnTo>
                        <a:pt x="48" y="18"/>
                      </a:lnTo>
                      <a:lnTo>
                        <a:pt x="42" y="18"/>
                      </a:lnTo>
                      <a:lnTo>
                        <a:pt x="36" y="20"/>
                      </a:lnTo>
                      <a:lnTo>
                        <a:pt x="26" y="26"/>
                      </a:lnTo>
                      <a:lnTo>
                        <a:pt x="20" y="36"/>
                      </a:lnTo>
                      <a:lnTo>
                        <a:pt x="18" y="42"/>
                      </a:lnTo>
                      <a:lnTo>
                        <a:pt x="18" y="48"/>
                      </a:lnTo>
                      <a:lnTo>
                        <a:pt x="18" y="48"/>
                      </a:lnTo>
                      <a:lnTo>
                        <a:pt x="18" y="54"/>
                      </a:lnTo>
                      <a:lnTo>
                        <a:pt x="20" y="60"/>
                      </a:lnTo>
                      <a:lnTo>
                        <a:pt x="26" y="70"/>
                      </a:lnTo>
                      <a:lnTo>
                        <a:pt x="36" y="76"/>
                      </a:lnTo>
                      <a:lnTo>
                        <a:pt x="42" y="78"/>
                      </a:lnTo>
                      <a:lnTo>
                        <a:pt x="48" y="78"/>
                      </a:lnTo>
                      <a:lnTo>
                        <a:pt x="48" y="78"/>
                      </a:lnTo>
                      <a:lnTo>
                        <a:pt x="54" y="78"/>
                      </a:lnTo>
                      <a:lnTo>
                        <a:pt x="60" y="76"/>
                      </a:lnTo>
                      <a:lnTo>
                        <a:pt x="70" y="70"/>
                      </a:lnTo>
                      <a:lnTo>
                        <a:pt x="76" y="60"/>
                      </a:lnTo>
                      <a:lnTo>
                        <a:pt x="78" y="54"/>
                      </a:lnTo>
                      <a:lnTo>
                        <a:pt x="80" y="48"/>
                      </a:lnTo>
                      <a:lnTo>
                        <a:pt x="80" y="48"/>
                      </a:lnTo>
                      <a:lnTo>
                        <a:pt x="78" y="42"/>
                      </a:lnTo>
                      <a:lnTo>
                        <a:pt x="76" y="36"/>
                      </a:lnTo>
                      <a:lnTo>
                        <a:pt x="70" y="26"/>
                      </a:lnTo>
                      <a:lnTo>
                        <a:pt x="60" y="20"/>
                      </a:lnTo>
                      <a:lnTo>
                        <a:pt x="54" y="18"/>
                      </a:lnTo>
                      <a:lnTo>
                        <a:pt x="48" y="18"/>
                      </a:lnTo>
                      <a:lnTo>
                        <a:pt x="4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130" name="Freeform 126">
                  <a:extLst>
                    <a:ext uri="{FF2B5EF4-FFF2-40B4-BE49-F238E27FC236}">
                      <a16:creationId xmlns:a16="http://schemas.microsoft.com/office/drawing/2014/main" id="{DDE74FDE-74D4-47F9-B44B-30E5444F04F9}"/>
                    </a:ext>
                  </a:extLst>
                </p:cNvPr>
                <p:cNvSpPr>
                  <a:spLocks noEditPoints="1"/>
                </p:cNvSpPr>
                <p:nvPr/>
              </p:nvSpPr>
              <p:spPr bwMode="auto">
                <a:xfrm>
                  <a:off x="2084" y="3482"/>
                  <a:ext cx="96" cy="96"/>
                </a:xfrm>
                <a:custGeom>
                  <a:avLst/>
                  <a:gdLst>
                    <a:gd name="T0" fmla="*/ 48 w 96"/>
                    <a:gd name="T1" fmla="*/ 96 h 96"/>
                    <a:gd name="T2" fmla="*/ 28 w 96"/>
                    <a:gd name="T3" fmla="*/ 94 h 96"/>
                    <a:gd name="T4" fmla="*/ 14 w 96"/>
                    <a:gd name="T5" fmla="*/ 82 h 96"/>
                    <a:gd name="T6" fmla="*/ 2 w 96"/>
                    <a:gd name="T7" fmla="*/ 68 h 96"/>
                    <a:gd name="T8" fmla="*/ 0 w 96"/>
                    <a:gd name="T9" fmla="*/ 48 h 96"/>
                    <a:gd name="T10" fmla="*/ 0 w 96"/>
                    <a:gd name="T11" fmla="*/ 38 h 96"/>
                    <a:gd name="T12" fmla="*/ 8 w 96"/>
                    <a:gd name="T13" fmla="*/ 22 h 96"/>
                    <a:gd name="T14" fmla="*/ 20 w 96"/>
                    <a:gd name="T15" fmla="*/ 8 h 96"/>
                    <a:gd name="T16" fmla="*/ 38 w 96"/>
                    <a:gd name="T17" fmla="*/ 0 h 96"/>
                    <a:gd name="T18" fmla="*/ 48 w 96"/>
                    <a:gd name="T19" fmla="*/ 0 h 96"/>
                    <a:gd name="T20" fmla="*/ 66 w 96"/>
                    <a:gd name="T21" fmla="*/ 4 h 96"/>
                    <a:gd name="T22" fmla="*/ 82 w 96"/>
                    <a:gd name="T23" fmla="*/ 14 h 96"/>
                    <a:gd name="T24" fmla="*/ 92 w 96"/>
                    <a:gd name="T25" fmla="*/ 30 h 96"/>
                    <a:gd name="T26" fmla="*/ 96 w 96"/>
                    <a:gd name="T27" fmla="*/ 48 h 96"/>
                    <a:gd name="T28" fmla="*/ 96 w 96"/>
                    <a:gd name="T29" fmla="*/ 58 h 96"/>
                    <a:gd name="T30" fmla="*/ 88 w 96"/>
                    <a:gd name="T31" fmla="*/ 76 h 96"/>
                    <a:gd name="T32" fmla="*/ 74 w 96"/>
                    <a:gd name="T33" fmla="*/ 88 h 96"/>
                    <a:gd name="T34" fmla="*/ 58 w 96"/>
                    <a:gd name="T35" fmla="*/ 96 h 96"/>
                    <a:gd name="T36" fmla="*/ 48 w 96"/>
                    <a:gd name="T37" fmla="*/ 96 h 96"/>
                    <a:gd name="T38" fmla="*/ 48 w 96"/>
                    <a:gd name="T39" fmla="*/ 18 h 96"/>
                    <a:gd name="T40" fmla="*/ 36 w 96"/>
                    <a:gd name="T41" fmla="*/ 20 h 96"/>
                    <a:gd name="T42" fmla="*/ 20 w 96"/>
                    <a:gd name="T43" fmla="*/ 36 h 96"/>
                    <a:gd name="T44" fmla="*/ 18 w 96"/>
                    <a:gd name="T45" fmla="*/ 48 h 96"/>
                    <a:gd name="T46" fmla="*/ 18 w 96"/>
                    <a:gd name="T47" fmla="*/ 54 h 96"/>
                    <a:gd name="T48" fmla="*/ 26 w 96"/>
                    <a:gd name="T49" fmla="*/ 70 h 96"/>
                    <a:gd name="T50" fmla="*/ 42 w 96"/>
                    <a:gd name="T51" fmla="*/ 78 h 96"/>
                    <a:gd name="T52" fmla="*/ 48 w 96"/>
                    <a:gd name="T53" fmla="*/ 78 h 96"/>
                    <a:gd name="T54" fmla="*/ 60 w 96"/>
                    <a:gd name="T55" fmla="*/ 76 h 96"/>
                    <a:gd name="T56" fmla="*/ 76 w 96"/>
                    <a:gd name="T57" fmla="*/ 60 h 96"/>
                    <a:gd name="T58" fmla="*/ 78 w 96"/>
                    <a:gd name="T59" fmla="*/ 48 h 96"/>
                    <a:gd name="T60" fmla="*/ 78 w 96"/>
                    <a:gd name="T61" fmla="*/ 42 h 96"/>
                    <a:gd name="T62" fmla="*/ 70 w 96"/>
                    <a:gd name="T63" fmla="*/ 26 h 96"/>
                    <a:gd name="T64" fmla="*/ 54 w 96"/>
                    <a:gd name="T65" fmla="*/ 18 h 96"/>
                    <a:gd name="T66" fmla="*/ 48 w 96"/>
                    <a:gd name="T67"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6" h="96">
                      <a:moveTo>
                        <a:pt x="48" y="96"/>
                      </a:moveTo>
                      <a:lnTo>
                        <a:pt x="48" y="96"/>
                      </a:lnTo>
                      <a:lnTo>
                        <a:pt x="38" y="96"/>
                      </a:lnTo>
                      <a:lnTo>
                        <a:pt x="28" y="94"/>
                      </a:lnTo>
                      <a:lnTo>
                        <a:pt x="20" y="88"/>
                      </a:lnTo>
                      <a:lnTo>
                        <a:pt x="14" y="82"/>
                      </a:lnTo>
                      <a:lnTo>
                        <a:pt x="8" y="76"/>
                      </a:lnTo>
                      <a:lnTo>
                        <a:pt x="2" y="68"/>
                      </a:lnTo>
                      <a:lnTo>
                        <a:pt x="0" y="58"/>
                      </a:lnTo>
                      <a:lnTo>
                        <a:pt x="0" y="48"/>
                      </a:lnTo>
                      <a:lnTo>
                        <a:pt x="0" y="48"/>
                      </a:lnTo>
                      <a:lnTo>
                        <a:pt x="0" y="38"/>
                      </a:lnTo>
                      <a:lnTo>
                        <a:pt x="2" y="30"/>
                      </a:lnTo>
                      <a:lnTo>
                        <a:pt x="8" y="22"/>
                      </a:lnTo>
                      <a:lnTo>
                        <a:pt x="14" y="14"/>
                      </a:lnTo>
                      <a:lnTo>
                        <a:pt x="20" y="8"/>
                      </a:lnTo>
                      <a:lnTo>
                        <a:pt x="28" y="4"/>
                      </a:lnTo>
                      <a:lnTo>
                        <a:pt x="38" y="0"/>
                      </a:lnTo>
                      <a:lnTo>
                        <a:pt x="48" y="0"/>
                      </a:lnTo>
                      <a:lnTo>
                        <a:pt x="48" y="0"/>
                      </a:lnTo>
                      <a:lnTo>
                        <a:pt x="58" y="0"/>
                      </a:lnTo>
                      <a:lnTo>
                        <a:pt x="66" y="4"/>
                      </a:lnTo>
                      <a:lnTo>
                        <a:pt x="74" y="8"/>
                      </a:lnTo>
                      <a:lnTo>
                        <a:pt x="82" y="14"/>
                      </a:lnTo>
                      <a:lnTo>
                        <a:pt x="88" y="22"/>
                      </a:lnTo>
                      <a:lnTo>
                        <a:pt x="92" y="30"/>
                      </a:lnTo>
                      <a:lnTo>
                        <a:pt x="96" y="38"/>
                      </a:lnTo>
                      <a:lnTo>
                        <a:pt x="96" y="48"/>
                      </a:lnTo>
                      <a:lnTo>
                        <a:pt x="96" y="48"/>
                      </a:lnTo>
                      <a:lnTo>
                        <a:pt x="96" y="58"/>
                      </a:lnTo>
                      <a:lnTo>
                        <a:pt x="92" y="68"/>
                      </a:lnTo>
                      <a:lnTo>
                        <a:pt x="88" y="76"/>
                      </a:lnTo>
                      <a:lnTo>
                        <a:pt x="82" y="82"/>
                      </a:lnTo>
                      <a:lnTo>
                        <a:pt x="74" y="88"/>
                      </a:lnTo>
                      <a:lnTo>
                        <a:pt x="66" y="94"/>
                      </a:lnTo>
                      <a:lnTo>
                        <a:pt x="58" y="96"/>
                      </a:lnTo>
                      <a:lnTo>
                        <a:pt x="48" y="96"/>
                      </a:lnTo>
                      <a:lnTo>
                        <a:pt x="48" y="96"/>
                      </a:lnTo>
                      <a:close/>
                      <a:moveTo>
                        <a:pt x="48" y="18"/>
                      </a:moveTo>
                      <a:lnTo>
                        <a:pt x="48" y="18"/>
                      </a:lnTo>
                      <a:lnTo>
                        <a:pt x="42" y="18"/>
                      </a:lnTo>
                      <a:lnTo>
                        <a:pt x="36" y="20"/>
                      </a:lnTo>
                      <a:lnTo>
                        <a:pt x="26" y="26"/>
                      </a:lnTo>
                      <a:lnTo>
                        <a:pt x="20" y="36"/>
                      </a:lnTo>
                      <a:lnTo>
                        <a:pt x="18" y="42"/>
                      </a:lnTo>
                      <a:lnTo>
                        <a:pt x="18" y="48"/>
                      </a:lnTo>
                      <a:lnTo>
                        <a:pt x="18" y="48"/>
                      </a:lnTo>
                      <a:lnTo>
                        <a:pt x="18" y="54"/>
                      </a:lnTo>
                      <a:lnTo>
                        <a:pt x="20" y="60"/>
                      </a:lnTo>
                      <a:lnTo>
                        <a:pt x="26" y="70"/>
                      </a:lnTo>
                      <a:lnTo>
                        <a:pt x="36" y="76"/>
                      </a:lnTo>
                      <a:lnTo>
                        <a:pt x="42" y="78"/>
                      </a:lnTo>
                      <a:lnTo>
                        <a:pt x="48" y="78"/>
                      </a:lnTo>
                      <a:lnTo>
                        <a:pt x="48" y="78"/>
                      </a:lnTo>
                      <a:lnTo>
                        <a:pt x="54" y="78"/>
                      </a:lnTo>
                      <a:lnTo>
                        <a:pt x="60" y="76"/>
                      </a:lnTo>
                      <a:lnTo>
                        <a:pt x="70" y="70"/>
                      </a:lnTo>
                      <a:lnTo>
                        <a:pt x="76" y="60"/>
                      </a:lnTo>
                      <a:lnTo>
                        <a:pt x="78" y="54"/>
                      </a:lnTo>
                      <a:lnTo>
                        <a:pt x="78" y="48"/>
                      </a:lnTo>
                      <a:lnTo>
                        <a:pt x="78" y="48"/>
                      </a:lnTo>
                      <a:lnTo>
                        <a:pt x="78" y="42"/>
                      </a:lnTo>
                      <a:lnTo>
                        <a:pt x="76" y="36"/>
                      </a:lnTo>
                      <a:lnTo>
                        <a:pt x="70" y="26"/>
                      </a:lnTo>
                      <a:lnTo>
                        <a:pt x="60" y="20"/>
                      </a:lnTo>
                      <a:lnTo>
                        <a:pt x="54" y="18"/>
                      </a:lnTo>
                      <a:lnTo>
                        <a:pt x="48" y="18"/>
                      </a:lnTo>
                      <a:lnTo>
                        <a:pt x="4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131" name="Freeform 127">
                  <a:extLst>
                    <a:ext uri="{FF2B5EF4-FFF2-40B4-BE49-F238E27FC236}">
                      <a16:creationId xmlns:a16="http://schemas.microsoft.com/office/drawing/2014/main" id="{E345D67C-96E6-4B8E-B1BE-83B9B0B08FC9}"/>
                    </a:ext>
                  </a:extLst>
                </p:cNvPr>
                <p:cNvSpPr>
                  <a:spLocks/>
                </p:cNvSpPr>
                <p:nvPr/>
              </p:nvSpPr>
              <p:spPr bwMode="auto">
                <a:xfrm>
                  <a:off x="2310" y="3448"/>
                  <a:ext cx="86" cy="86"/>
                </a:xfrm>
                <a:custGeom>
                  <a:avLst/>
                  <a:gdLst>
                    <a:gd name="T0" fmla="*/ 74 w 86"/>
                    <a:gd name="T1" fmla="*/ 86 h 86"/>
                    <a:gd name="T2" fmla="*/ 0 w 86"/>
                    <a:gd name="T3" fmla="*/ 12 h 86"/>
                    <a:gd name="T4" fmla="*/ 12 w 86"/>
                    <a:gd name="T5" fmla="*/ 0 h 86"/>
                    <a:gd name="T6" fmla="*/ 86 w 86"/>
                    <a:gd name="T7" fmla="*/ 74 h 86"/>
                    <a:gd name="T8" fmla="*/ 74 w 86"/>
                    <a:gd name="T9" fmla="*/ 86 h 86"/>
                  </a:gdLst>
                  <a:ahLst/>
                  <a:cxnLst>
                    <a:cxn ang="0">
                      <a:pos x="T0" y="T1"/>
                    </a:cxn>
                    <a:cxn ang="0">
                      <a:pos x="T2" y="T3"/>
                    </a:cxn>
                    <a:cxn ang="0">
                      <a:pos x="T4" y="T5"/>
                    </a:cxn>
                    <a:cxn ang="0">
                      <a:pos x="T6" y="T7"/>
                    </a:cxn>
                    <a:cxn ang="0">
                      <a:pos x="T8" y="T9"/>
                    </a:cxn>
                  </a:cxnLst>
                  <a:rect l="0" t="0" r="r" b="b"/>
                  <a:pathLst>
                    <a:path w="86" h="86">
                      <a:moveTo>
                        <a:pt x="74" y="86"/>
                      </a:moveTo>
                      <a:lnTo>
                        <a:pt x="0" y="12"/>
                      </a:lnTo>
                      <a:lnTo>
                        <a:pt x="12" y="0"/>
                      </a:lnTo>
                      <a:lnTo>
                        <a:pt x="86" y="74"/>
                      </a:lnTo>
                      <a:lnTo>
                        <a:pt x="7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132" name="Freeform 128">
                  <a:extLst>
                    <a:ext uri="{FF2B5EF4-FFF2-40B4-BE49-F238E27FC236}">
                      <a16:creationId xmlns:a16="http://schemas.microsoft.com/office/drawing/2014/main" id="{DC5A7253-3AC4-4480-AA72-1317488E6312}"/>
                    </a:ext>
                  </a:extLst>
                </p:cNvPr>
                <p:cNvSpPr>
                  <a:spLocks/>
                </p:cNvSpPr>
                <p:nvPr/>
              </p:nvSpPr>
              <p:spPr bwMode="auto">
                <a:xfrm>
                  <a:off x="2310" y="3448"/>
                  <a:ext cx="86" cy="86"/>
                </a:xfrm>
                <a:custGeom>
                  <a:avLst/>
                  <a:gdLst>
                    <a:gd name="T0" fmla="*/ 12 w 86"/>
                    <a:gd name="T1" fmla="*/ 86 h 86"/>
                    <a:gd name="T2" fmla="*/ 0 w 86"/>
                    <a:gd name="T3" fmla="*/ 74 h 86"/>
                    <a:gd name="T4" fmla="*/ 74 w 86"/>
                    <a:gd name="T5" fmla="*/ 0 h 86"/>
                    <a:gd name="T6" fmla="*/ 86 w 86"/>
                    <a:gd name="T7" fmla="*/ 12 h 86"/>
                    <a:gd name="T8" fmla="*/ 12 w 86"/>
                    <a:gd name="T9" fmla="*/ 86 h 86"/>
                  </a:gdLst>
                  <a:ahLst/>
                  <a:cxnLst>
                    <a:cxn ang="0">
                      <a:pos x="T0" y="T1"/>
                    </a:cxn>
                    <a:cxn ang="0">
                      <a:pos x="T2" y="T3"/>
                    </a:cxn>
                    <a:cxn ang="0">
                      <a:pos x="T4" y="T5"/>
                    </a:cxn>
                    <a:cxn ang="0">
                      <a:pos x="T6" y="T7"/>
                    </a:cxn>
                    <a:cxn ang="0">
                      <a:pos x="T8" y="T9"/>
                    </a:cxn>
                  </a:cxnLst>
                  <a:rect l="0" t="0" r="r" b="b"/>
                  <a:pathLst>
                    <a:path w="86" h="86">
                      <a:moveTo>
                        <a:pt x="12" y="86"/>
                      </a:moveTo>
                      <a:lnTo>
                        <a:pt x="0" y="74"/>
                      </a:lnTo>
                      <a:lnTo>
                        <a:pt x="74" y="0"/>
                      </a:lnTo>
                      <a:lnTo>
                        <a:pt x="86" y="12"/>
                      </a:lnTo>
                      <a:lnTo>
                        <a:pt x="12"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133" name="Freeform 129">
                  <a:extLst>
                    <a:ext uri="{FF2B5EF4-FFF2-40B4-BE49-F238E27FC236}">
                      <a16:creationId xmlns:a16="http://schemas.microsoft.com/office/drawing/2014/main" id="{A100B1D3-278E-459A-A1EB-577A376A9B64}"/>
                    </a:ext>
                  </a:extLst>
                </p:cNvPr>
                <p:cNvSpPr>
                  <a:spLocks/>
                </p:cNvSpPr>
                <p:nvPr/>
              </p:nvSpPr>
              <p:spPr bwMode="auto">
                <a:xfrm>
                  <a:off x="2122" y="3200"/>
                  <a:ext cx="178" cy="290"/>
                </a:xfrm>
                <a:custGeom>
                  <a:avLst/>
                  <a:gdLst>
                    <a:gd name="T0" fmla="*/ 18 w 178"/>
                    <a:gd name="T1" fmla="*/ 290 h 290"/>
                    <a:gd name="T2" fmla="*/ 0 w 178"/>
                    <a:gd name="T3" fmla="*/ 290 h 290"/>
                    <a:gd name="T4" fmla="*/ 0 w 178"/>
                    <a:gd name="T5" fmla="*/ 142 h 290"/>
                    <a:gd name="T6" fmla="*/ 160 w 178"/>
                    <a:gd name="T7" fmla="*/ 142 h 290"/>
                    <a:gd name="T8" fmla="*/ 160 w 178"/>
                    <a:gd name="T9" fmla="*/ 0 h 290"/>
                    <a:gd name="T10" fmla="*/ 178 w 178"/>
                    <a:gd name="T11" fmla="*/ 0 h 290"/>
                    <a:gd name="T12" fmla="*/ 178 w 178"/>
                    <a:gd name="T13" fmla="*/ 160 h 290"/>
                    <a:gd name="T14" fmla="*/ 18 w 178"/>
                    <a:gd name="T15" fmla="*/ 160 h 290"/>
                    <a:gd name="T16" fmla="*/ 18 w 178"/>
                    <a:gd name="T17" fmla="*/ 29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90">
                      <a:moveTo>
                        <a:pt x="18" y="290"/>
                      </a:moveTo>
                      <a:lnTo>
                        <a:pt x="0" y="290"/>
                      </a:lnTo>
                      <a:lnTo>
                        <a:pt x="0" y="142"/>
                      </a:lnTo>
                      <a:lnTo>
                        <a:pt x="160" y="142"/>
                      </a:lnTo>
                      <a:lnTo>
                        <a:pt x="160" y="0"/>
                      </a:lnTo>
                      <a:lnTo>
                        <a:pt x="178" y="0"/>
                      </a:lnTo>
                      <a:lnTo>
                        <a:pt x="178" y="160"/>
                      </a:lnTo>
                      <a:lnTo>
                        <a:pt x="18" y="160"/>
                      </a:lnTo>
                      <a:lnTo>
                        <a:pt x="18" y="2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134" name="Freeform 130">
                  <a:extLst>
                    <a:ext uri="{FF2B5EF4-FFF2-40B4-BE49-F238E27FC236}">
                      <a16:creationId xmlns:a16="http://schemas.microsoft.com/office/drawing/2014/main" id="{4178A24C-2DB7-4E72-A62B-F9DBB3E62940}"/>
                    </a:ext>
                  </a:extLst>
                </p:cNvPr>
                <p:cNvSpPr>
                  <a:spLocks/>
                </p:cNvSpPr>
                <p:nvPr/>
              </p:nvSpPr>
              <p:spPr bwMode="auto">
                <a:xfrm>
                  <a:off x="2248" y="3178"/>
                  <a:ext cx="88" cy="56"/>
                </a:xfrm>
                <a:custGeom>
                  <a:avLst/>
                  <a:gdLst>
                    <a:gd name="T0" fmla="*/ 74 w 88"/>
                    <a:gd name="T1" fmla="*/ 56 h 56"/>
                    <a:gd name="T2" fmla="*/ 44 w 88"/>
                    <a:gd name="T3" fmla="*/ 24 h 56"/>
                    <a:gd name="T4" fmla="*/ 14 w 88"/>
                    <a:gd name="T5" fmla="*/ 56 h 56"/>
                    <a:gd name="T6" fmla="*/ 0 w 88"/>
                    <a:gd name="T7" fmla="*/ 42 h 56"/>
                    <a:gd name="T8" fmla="*/ 44 w 88"/>
                    <a:gd name="T9" fmla="*/ 0 h 56"/>
                    <a:gd name="T10" fmla="*/ 88 w 88"/>
                    <a:gd name="T11" fmla="*/ 42 h 56"/>
                    <a:gd name="T12" fmla="*/ 74 w 88"/>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8" h="56">
                      <a:moveTo>
                        <a:pt x="74" y="56"/>
                      </a:moveTo>
                      <a:lnTo>
                        <a:pt x="44" y="24"/>
                      </a:lnTo>
                      <a:lnTo>
                        <a:pt x="14" y="56"/>
                      </a:lnTo>
                      <a:lnTo>
                        <a:pt x="0" y="42"/>
                      </a:lnTo>
                      <a:lnTo>
                        <a:pt x="44" y="0"/>
                      </a:lnTo>
                      <a:lnTo>
                        <a:pt x="88" y="42"/>
                      </a:lnTo>
                      <a:lnTo>
                        <a:pt x="74"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grpSp>
        </p:grpSp>
      </p:grpSp>
      <p:grpSp>
        <p:nvGrpSpPr>
          <p:cNvPr id="180" name="Group 179">
            <a:extLst>
              <a:ext uri="{FF2B5EF4-FFF2-40B4-BE49-F238E27FC236}">
                <a16:creationId xmlns:a16="http://schemas.microsoft.com/office/drawing/2014/main" id="{84F3DDB0-701E-48C9-8F0E-125432086C6C}"/>
              </a:ext>
            </a:extLst>
          </p:cNvPr>
          <p:cNvGrpSpPr/>
          <p:nvPr/>
        </p:nvGrpSpPr>
        <p:grpSpPr>
          <a:xfrm>
            <a:off x="6551142" y="3563534"/>
            <a:ext cx="1264759" cy="917252"/>
            <a:chOff x="7000480" y="4634535"/>
            <a:chExt cx="1686345" cy="1223002"/>
          </a:xfrm>
        </p:grpSpPr>
        <p:sp>
          <p:nvSpPr>
            <p:cNvPr id="136" name="Rectangle 135">
              <a:extLst>
                <a:ext uri="{FF2B5EF4-FFF2-40B4-BE49-F238E27FC236}">
                  <a16:creationId xmlns:a16="http://schemas.microsoft.com/office/drawing/2014/main" id="{1E348737-E21C-4EB1-959D-E4F07D39A16A}"/>
                </a:ext>
              </a:extLst>
            </p:cNvPr>
            <p:cNvSpPr/>
            <p:nvPr/>
          </p:nvSpPr>
          <p:spPr>
            <a:xfrm>
              <a:off x="7000480" y="5195685"/>
              <a:ext cx="1686345" cy="661852"/>
            </a:xfrm>
            <a:prstGeom prst="rect">
              <a:avLst/>
            </a:prstGeom>
            <a:solidFill>
              <a:srgbClr val="FF5050">
                <a:alpha val="20000"/>
              </a:srgbClr>
            </a:solidFill>
            <a:ln w="9525" cap="flat" cmpd="sng" algn="ctr">
              <a:noFill/>
              <a:prstDash val="solid"/>
            </a:ln>
            <a:effectLst>
              <a:outerShdw blurRad="50800" dist="38100" dir="2700000" algn="tl" rotWithShape="0">
                <a:prstClr val="black">
                  <a:alpha val="40000"/>
                </a:prstClr>
              </a:outerShdw>
            </a:effectLst>
          </p:spPr>
          <p:txBody>
            <a:bodyPr lIns="54000" tIns="54000" rIns="54000" bIns="54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N" sz="1350" b="1" i="0" u="none" strike="noStrike" kern="0" cap="none" spc="0" normalizeH="0" baseline="0" noProof="0" dirty="0">
                  <a:ln>
                    <a:noFill/>
                  </a:ln>
                  <a:solidFill>
                    <a:srgbClr val="000000"/>
                  </a:solidFill>
                  <a:effectLst/>
                  <a:uLnTx/>
                  <a:uFillTx/>
                  <a:latin typeface="Lucida Sans Unicode" panose="020B0602030504020204" pitchFamily="34" charset="0"/>
                  <a:ea typeface="+mn-ea"/>
                  <a:cs typeface="Lucida Sans Unicode" panose="020B0602030504020204" pitchFamily="34" charset="0"/>
                </a:rPr>
                <a:t>March 2023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N" sz="900" b="0" i="0" u="none" strike="noStrike" kern="1200" cap="none" spc="0" normalizeH="0" baseline="0" noProof="0" dirty="0">
                  <a:ln>
                    <a:noFill/>
                  </a:ln>
                  <a:solidFill>
                    <a:prstClr val="black"/>
                  </a:solidFill>
                  <a:effectLst/>
                  <a:uLnTx/>
                  <a:uFillTx/>
                  <a:latin typeface="Lucida Sans Unicode" panose="020B0602030504020204" pitchFamily="34" charset="0"/>
                  <a:ea typeface="+mn-ea"/>
                  <a:cs typeface="Lucida Sans Unicode" panose="020B0602030504020204" pitchFamily="34" charset="0"/>
                </a:rPr>
                <a:t>Public consultation</a:t>
              </a:r>
              <a:endParaRPr kumimoji="0" lang="en-IN" sz="900" b="0" i="0" u="none" strike="noStrike" kern="0" cap="none" spc="0" normalizeH="0" baseline="0" noProof="0" dirty="0">
                <a:ln>
                  <a:noFill/>
                </a:ln>
                <a:solidFill>
                  <a:srgbClr val="000000"/>
                </a:solidFill>
                <a:effectLst/>
                <a:uLnTx/>
                <a:uFillTx/>
                <a:latin typeface="Lucida Sans Unicode" panose="020B0602030504020204" pitchFamily="34" charset="0"/>
                <a:ea typeface="+mn-ea"/>
                <a:cs typeface="Lucida Sans Unicode" panose="020B0602030504020204" pitchFamily="34" charset="0"/>
              </a:endParaRPr>
            </a:p>
          </p:txBody>
        </p:sp>
        <p:grpSp>
          <p:nvGrpSpPr>
            <p:cNvPr id="137" name="Group 136">
              <a:extLst>
                <a:ext uri="{FF2B5EF4-FFF2-40B4-BE49-F238E27FC236}">
                  <a16:creationId xmlns:a16="http://schemas.microsoft.com/office/drawing/2014/main" id="{46E62581-286C-4DE3-94EF-BDB24959BAA8}"/>
                </a:ext>
              </a:extLst>
            </p:cNvPr>
            <p:cNvGrpSpPr/>
            <p:nvPr/>
          </p:nvGrpSpPr>
          <p:grpSpPr>
            <a:xfrm>
              <a:off x="7623920" y="4634535"/>
              <a:ext cx="468000" cy="468000"/>
              <a:chOff x="9680723" y="5190188"/>
              <a:chExt cx="468000" cy="468000"/>
            </a:xfrm>
          </p:grpSpPr>
          <p:sp>
            <p:nvSpPr>
              <p:cNvPr id="138" name="Teardrop 137">
                <a:extLst>
                  <a:ext uri="{FF2B5EF4-FFF2-40B4-BE49-F238E27FC236}">
                    <a16:creationId xmlns:a16="http://schemas.microsoft.com/office/drawing/2014/main" id="{48377802-6865-4FBC-ADD1-8AB787D78077}"/>
                  </a:ext>
                </a:extLst>
              </p:cNvPr>
              <p:cNvSpPr/>
              <p:nvPr/>
            </p:nvSpPr>
            <p:spPr>
              <a:xfrm rot="8100000">
                <a:off x="9680723" y="5190188"/>
                <a:ext cx="468000" cy="468000"/>
              </a:xfrm>
              <a:prstGeom prst="teardrop">
                <a:avLst/>
              </a:prstGeom>
              <a:solidFill>
                <a:srgbClr val="C00000"/>
              </a:solidFill>
              <a:ln w="9525" cap="flat" cmpd="sng" algn="ctr">
                <a:noFill/>
                <a:prstDash val="solid"/>
              </a:ln>
              <a:effectLst/>
            </p:spPr>
            <p:txBody>
              <a:bodyPr rtlCol="0" anchor="t" anchorCtr="0"/>
              <a:lstStyle/>
              <a:p>
                <a:pPr marL="0" marR="0" lvl="0" indent="0" algn="ctr" defTabSz="385763" rtl="0" eaLnBrk="1" fontAlgn="auto" latinLnBrk="0" hangingPunct="1">
                  <a:lnSpc>
                    <a:spcPct val="100000"/>
                  </a:lnSpc>
                  <a:spcBef>
                    <a:spcPts val="0"/>
                  </a:spcBef>
                  <a:spcAft>
                    <a:spcPts val="0"/>
                  </a:spcAft>
                  <a:buClrTx/>
                  <a:buSzTx/>
                  <a:buFontTx/>
                  <a:buNone/>
                  <a:tabLst/>
                  <a:defRPr/>
                </a:pPr>
                <a:endParaRPr kumimoji="0" lang="en-US" sz="422" b="1" i="0" u="none" strike="noStrike" kern="0" cap="none" spc="0" normalizeH="0" baseline="0" noProof="0">
                  <a:ln>
                    <a:noFill/>
                  </a:ln>
                  <a:solidFill>
                    <a:prstClr val="black"/>
                  </a:solidFill>
                  <a:effectLst/>
                  <a:uLnTx/>
                  <a:uFillTx/>
                  <a:latin typeface="Verdana" pitchFamily="34" charset="0"/>
                  <a:ea typeface="+mn-ea"/>
                  <a:cs typeface="Arial" charset="0"/>
                </a:endParaRPr>
              </a:p>
            </p:txBody>
          </p:sp>
          <p:sp>
            <p:nvSpPr>
              <p:cNvPr id="139" name="Oval 138">
                <a:extLst>
                  <a:ext uri="{FF2B5EF4-FFF2-40B4-BE49-F238E27FC236}">
                    <a16:creationId xmlns:a16="http://schemas.microsoft.com/office/drawing/2014/main" id="{6AE3BEDA-5E9A-41C9-B2D8-17BCE26E1BAF}"/>
                  </a:ext>
                </a:extLst>
              </p:cNvPr>
              <p:cNvSpPr/>
              <p:nvPr/>
            </p:nvSpPr>
            <p:spPr>
              <a:xfrm>
                <a:off x="9736488" y="5262046"/>
                <a:ext cx="360187" cy="335320"/>
              </a:xfrm>
              <a:prstGeom prst="ellipse">
                <a:avLst/>
              </a:prstGeom>
              <a:solidFill>
                <a:srgbClr val="FF5050"/>
              </a:solidFill>
              <a:ln w="9525"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2" b="0" i="0" u="none" strike="noStrike" kern="0" cap="none" spc="0" normalizeH="0" baseline="0" noProof="0">
                  <a:ln>
                    <a:noFill/>
                  </a:ln>
                  <a:solidFill>
                    <a:prstClr val="black"/>
                  </a:solidFill>
                  <a:effectLst/>
                  <a:uLnTx/>
                  <a:uFillTx/>
                  <a:latin typeface="Verdana" pitchFamily="34" charset="0"/>
                  <a:ea typeface="EYInterstate" charset="0"/>
                  <a:cs typeface="EYInterstate" charset="0"/>
                </a:endParaRPr>
              </a:p>
            </p:txBody>
          </p:sp>
          <p:grpSp>
            <p:nvGrpSpPr>
              <p:cNvPr id="140" name="Group 139">
                <a:extLst>
                  <a:ext uri="{FF2B5EF4-FFF2-40B4-BE49-F238E27FC236}">
                    <a16:creationId xmlns:a16="http://schemas.microsoft.com/office/drawing/2014/main" id="{C69E532F-2293-43EC-B077-B9DBB9D04AE9}"/>
                  </a:ext>
                </a:extLst>
              </p:cNvPr>
              <p:cNvGrpSpPr>
                <a:grpSpLocks noChangeAspect="1"/>
              </p:cNvGrpSpPr>
              <p:nvPr/>
            </p:nvGrpSpPr>
            <p:grpSpPr bwMode="auto">
              <a:xfrm>
                <a:off x="9807113" y="5296835"/>
                <a:ext cx="203949" cy="262127"/>
                <a:chOff x="1888" y="2930"/>
                <a:chExt cx="638" cy="820"/>
              </a:xfrm>
              <a:solidFill>
                <a:schemeClr val="tx1"/>
              </a:solidFill>
            </p:grpSpPr>
            <p:sp>
              <p:nvSpPr>
                <p:cNvPr id="141" name="Freeform 122">
                  <a:extLst>
                    <a:ext uri="{FF2B5EF4-FFF2-40B4-BE49-F238E27FC236}">
                      <a16:creationId xmlns:a16="http://schemas.microsoft.com/office/drawing/2014/main" id="{2F419A44-343B-4B6E-846A-BCEE5F76D108}"/>
                    </a:ext>
                  </a:extLst>
                </p:cNvPr>
                <p:cNvSpPr>
                  <a:spLocks noEditPoints="1"/>
                </p:cNvSpPr>
                <p:nvPr/>
              </p:nvSpPr>
              <p:spPr bwMode="auto">
                <a:xfrm>
                  <a:off x="2038" y="2930"/>
                  <a:ext cx="338" cy="136"/>
                </a:xfrm>
                <a:custGeom>
                  <a:avLst/>
                  <a:gdLst>
                    <a:gd name="T0" fmla="*/ 338 w 338"/>
                    <a:gd name="T1" fmla="*/ 136 h 136"/>
                    <a:gd name="T2" fmla="*/ 0 w 338"/>
                    <a:gd name="T3" fmla="*/ 136 h 136"/>
                    <a:gd name="T4" fmla="*/ 0 w 338"/>
                    <a:gd name="T5" fmla="*/ 0 h 136"/>
                    <a:gd name="T6" fmla="*/ 338 w 338"/>
                    <a:gd name="T7" fmla="*/ 0 h 136"/>
                    <a:gd name="T8" fmla="*/ 338 w 338"/>
                    <a:gd name="T9" fmla="*/ 136 h 136"/>
                    <a:gd name="T10" fmla="*/ 18 w 338"/>
                    <a:gd name="T11" fmla="*/ 118 h 136"/>
                    <a:gd name="T12" fmla="*/ 320 w 338"/>
                    <a:gd name="T13" fmla="*/ 118 h 136"/>
                    <a:gd name="T14" fmla="*/ 320 w 338"/>
                    <a:gd name="T15" fmla="*/ 18 h 136"/>
                    <a:gd name="T16" fmla="*/ 18 w 338"/>
                    <a:gd name="T17" fmla="*/ 18 h 136"/>
                    <a:gd name="T18" fmla="*/ 18 w 338"/>
                    <a:gd name="T19"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136">
                      <a:moveTo>
                        <a:pt x="338" y="136"/>
                      </a:moveTo>
                      <a:lnTo>
                        <a:pt x="0" y="136"/>
                      </a:lnTo>
                      <a:lnTo>
                        <a:pt x="0" y="0"/>
                      </a:lnTo>
                      <a:lnTo>
                        <a:pt x="338" y="0"/>
                      </a:lnTo>
                      <a:lnTo>
                        <a:pt x="338" y="136"/>
                      </a:lnTo>
                      <a:close/>
                      <a:moveTo>
                        <a:pt x="18" y="118"/>
                      </a:moveTo>
                      <a:lnTo>
                        <a:pt x="320" y="118"/>
                      </a:lnTo>
                      <a:lnTo>
                        <a:pt x="320" y="18"/>
                      </a:lnTo>
                      <a:lnTo>
                        <a:pt x="18" y="18"/>
                      </a:lnTo>
                      <a:lnTo>
                        <a:pt x="18" y="1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142" name="Freeform 123">
                  <a:extLst>
                    <a:ext uri="{FF2B5EF4-FFF2-40B4-BE49-F238E27FC236}">
                      <a16:creationId xmlns:a16="http://schemas.microsoft.com/office/drawing/2014/main" id="{FF23771D-A243-4A50-947D-916D4F640C0F}"/>
                    </a:ext>
                  </a:extLst>
                </p:cNvPr>
                <p:cNvSpPr>
                  <a:spLocks/>
                </p:cNvSpPr>
                <p:nvPr/>
              </p:nvSpPr>
              <p:spPr bwMode="auto">
                <a:xfrm>
                  <a:off x="1888" y="2990"/>
                  <a:ext cx="638" cy="760"/>
                </a:xfrm>
                <a:custGeom>
                  <a:avLst/>
                  <a:gdLst>
                    <a:gd name="T0" fmla="*/ 638 w 638"/>
                    <a:gd name="T1" fmla="*/ 760 h 760"/>
                    <a:gd name="T2" fmla="*/ 0 w 638"/>
                    <a:gd name="T3" fmla="*/ 760 h 760"/>
                    <a:gd name="T4" fmla="*/ 0 w 638"/>
                    <a:gd name="T5" fmla="*/ 0 h 760"/>
                    <a:gd name="T6" fmla="*/ 160 w 638"/>
                    <a:gd name="T7" fmla="*/ 0 h 760"/>
                    <a:gd name="T8" fmla="*/ 160 w 638"/>
                    <a:gd name="T9" fmla="*/ 18 h 760"/>
                    <a:gd name="T10" fmla="*/ 18 w 638"/>
                    <a:gd name="T11" fmla="*/ 18 h 760"/>
                    <a:gd name="T12" fmla="*/ 18 w 638"/>
                    <a:gd name="T13" fmla="*/ 742 h 760"/>
                    <a:gd name="T14" fmla="*/ 620 w 638"/>
                    <a:gd name="T15" fmla="*/ 742 h 760"/>
                    <a:gd name="T16" fmla="*/ 620 w 638"/>
                    <a:gd name="T17" fmla="*/ 18 h 760"/>
                    <a:gd name="T18" fmla="*/ 480 w 638"/>
                    <a:gd name="T19" fmla="*/ 18 h 760"/>
                    <a:gd name="T20" fmla="*/ 480 w 638"/>
                    <a:gd name="T21" fmla="*/ 0 h 760"/>
                    <a:gd name="T22" fmla="*/ 638 w 638"/>
                    <a:gd name="T23" fmla="*/ 0 h 760"/>
                    <a:gd name="T24" fmla="*/ 638 w 638"/>
                    <a:gd name="T25" fmla="*/ 76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8" h="760">
                      <a:moveTo>
                        <a:pt x="638" y="760"/>
                      </a:moveTo>
                      <a:lnTo>
                        <a:pt x="0" y="760"/>
                      </a:lnTo>
                      <a:lnTo>
                        <a:pt x="0" y="0"/>
                      </a:lnTo>
                      <a:lnTo>
                        <a:pt x="160" y="0"/>
                      </a:lnTo>
                      <a:lnTo>
                        <a:pt x="160" y="18"/>
                      </a:lnTo>
                      <a:lnTo>
                        <a:pt x="18" y="18"/>
                      </a:lnTo>
                      <a:lnTo>
                        <a:pt x="18" y="742"/>
                      </a:lnTo>
                      <a:lnTo>
                        <a:pt x="620" y="742"/>
                      </a:lnTo>
                      <a:lnTo>
                        <a:pt x="620" y="18"/>
                      </a:lnTo>
                      <a:lnTo>
                        <a:pt x="480" y="18"/>
                      </a:lnTo>
                      <a:lnTo>
                        <a:pt x="480" y="0"/>
                      </a:lnTo>
                      <a:lnTo>
                        <a:pt x="638" y="0"/>
                      </a:lnTo>
                      <a:lnTo>
                        <a:pt x="638" y="7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143" name="Rectangle 142">
                  <a:extLst>
                    <a:ext uri="{FF2B5EF4-FFF2-40B4-BE49-F238E27FC236}">
                      <a16:creationId xmlns:a16="http://schemas.microsoft.com/office/drawing/2014/main" id="{D5E2CC22-C50D-46D6-8380-CA920BED34C4}"/>
                    </a:ext>
                  </a:extLst>
                </p:cNvPr>
                <p:cNvSpPr>
                  <a:spLocks noChangeArrowheads="1"/>
                </p:cNvSpPr>
                <p:nvPr/>
              </p:nvSpPr>
              <p:spPr bwMode="auto">
                <a:xfrm>
                  <a:off x="2132" y="2990"/>
                  <a:ext cx="150"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144" name="Freeform 125">
                  <a:extLst>
                    <a:ext uri="{FF2B5EF4-FFF2-40B4-BE49-F238E27FC236}">
                      <a16:creationId xmlns:a16="http://schemas.microsoft.com/office/drawing/2014/main" id="{C7AF711A-A3B4-4A66-A394-ECAA5A1649EA}"/>
                    </a:ext>
                  </a:extLst>
                </p:cNvPr>
                <p:cNvSpPr>
                  <a:spLocks noEditPoints="1"/>
                </p:cNvSpPr>
                <p:nvPr/>
              </p:nvSpPr>
              <p:spPr bwMode="auto">
                <a:xfrm>
                  <a:off x="2016" y="3200"/>
                  <a:ext cx="98" cy="96"/>
                </a:xfrm>
                <a:custGeom>
                  <a:avLst/>
                  <a:gdLst>
                    <a:gd name="T0" fmla="*/ 48 w 98"/>
                    <a:gd name="T1" fmla="*/ 96 h 96"/>
                    <a:gd name="T2" fmla="*/ 30 w 98"/>
                    <a:gd name="T3" fmla="*/ 92 h 96"/>
                    <a:gd name="T4" fmla="*/ 14 w 98"/>
                    <a:gd name="T5" fmla="*/ 82 h 96"/>
                    <a:gd name="T6" fmla="*/ 4 w 98"/>
                    <a:gd name="T7" fmla="*/ 68 h 96"/>
                    <a:gd name="T8" fmla="*/ 0 w 98"/>
                    <a:gd name="T9" fmla="*/ 48 h 96"/>
                    <a:gd name="T10" fmla="*/ 0 w 98"/>
                    <a:gd name="T11" fmla="*/ 38 h 96"/>
                    <a:gd name="T12" fmla="*/ 8 w 98"/>
                    <a:gd name="T13" fmla="*/ 20 h 96"/>
                    <a:gd name="T14" fmla="*/ 22 w 98"/>
                    <a:gd name="T15" fmla="*/ 8 h 96"/>
                    <a:gd name="T16" fmla="*/ 38 w 98"/>
                    <a:gd name="T17" fmla="*/ 0 h 96"/>
                    <a:gd name="T18" fmla="*/ 48 w 98"/>
                    <a:gd name="T19" fmla="*/ 0 h 96"/>
                    <a:gd name="T20" fmla="*/ 68 w 98"/>
                    <a:gd name="T21" fmla="*/ 4 h 96"/>
                    <a:gd name="T22" fmla="*/ 84 w 98"/>
                    <a:gd name="T23" fmla="*/ 14 h 96"/>
                    <a:gd name="T24" fmla="*/ 94 w 98"/>
                    <a:gd name="T25" fmla="*/ 30 h 96"/>
                    <a:gd name="T26" fmla="*/ 98 w 98"/>
                    <a:gd name="T27" fmla="*/ 48 h 96"/>
                    <a:gd name="T28" fmla="*/ 96 w 98"/>
                    <a:gd name="T29" fmla="*/ 58 h 96"/>
                    <a:gd name="T30" fmla="*/ 88 w 98"/>
                    <a:gd name="T31" fmla="*/ 76 h 96"/>
                    <a:gd name="T32" fmla="*/ 76 w 98"/>
                    <a:gd name="T33" fmla="*/ 88 h 96"/>
                    <a:gd name="T34" fmla="*/ 58 w 98"/>
                    <a:gd name="T35" fmla="*/ 96 h 96"/>
                    <a:gd name="T36" fmla="*/ 48 w 98"/>
                    <a:gd name="T37" fmla="*/ 96 h 96"/>
                    <a:gd name="T38" fmla="*/ 48 w 98"/>
                    <a:gd name="T39" fmla="*/ 18 h 96"/>
                    <a:gd name="T40" fmla="*/ 36 w 98"/>
                    <a:gd name="T41" fmla="*/ 20 h 96"/>
                    <a:gd name="T42" fmla="*/ 20 w 98"/>
                    <a:gd name="T43" fmla="*/ 36 h 96"/>
                    <a:gd name="T44" fmla="*/ 18 w 98"/>
                    <a:gd name="T45" fmla="*/ 48 h 96"/>
                    <a:gd name="T46" fmla="*/ 18 w 98"/>
                    <a:gd name="T47" fmla="*/ 54 h 96"/>
                    <a:gd name="T48" fmla="*/ 26 w 98"/>
                    <a:gd name="T49" fmla="*/ 70 h 96"/>
                    <a:gd name="T50" fmla="*/ 42 w 98"/>
                    <a:gd name="T51" fmla="*/ 78 h 96"/>
                    <a:gd name="T52" fmla="*/ 48 w 98"/>
                    <a:gd name="T53" fmla="*/ 78 h 96"/>
                    <a:gd name="T54" fmla="*/ 60 w 98"/>
                    <a:gd name="T55" fmla="*/ 76 h 96"/>
                    <a:gd name="T56" fmla="*/ 76 w 98"/>
                    <a:gd name="T57" fmla="*/ 60 h 96"/>
                    <a:gd name="T58" fmla="*/ 80 w 98"/>
                    <a:gd name="T59" fmla="*/ 48 h 96"/>
                    <a:gd name="T60" fmla="*/ 78 w 98"/>
                    <a:gd name="T61" fmla="*/ 42 h 96"/>
                    <a:gd name="T62" fmla="*/ 70 w 98"/>
                    <a:gd name="T63" fmla="*/ 26 h 96"/>
                    <a:gd name="T64" fmla="*/ 54 w 98"/>
                    <a:gd name="T65" fmla="*/ 18 h 96"/>
                    <a:gd name="T66" fmla="*/ 48 w 98"/>
                    <a:gd name="T67"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96">
                      <a:moveTo>
                        <a:pt x="48" y="96"/>
                      </a:moveTo>
                      <a:lnTo>
                        <a:pt x="48" y="96"/>
                      </a:lnTo>
                      <a:lnTo>
                        <a:pt x="38" y="96"/>
                      </a:lnTo>
                      <a:lnTo>
                        <a:pt x="30" y="92"/>
                      </a:lnTo>
                      <a:lnTo>
                        <a:pt x="22" y="88"/>
                      </a:lnTo>
                      <a:lnTo>
                        <a:pt x="14" y="82"/>
                      </a:lnTo>
                      <a:lnTo>
                        <a:pt x="8" y="76"/>
                      </a:lnTo>
                      <a:lnTo>
                        <a:pt x="4" y="68"/>
                      </a:lnTo>
                      <a:lnTo>
                        <a:pt x="0" y="58"/>
                      </a:lnTo>
                      <a:lnTo>
                        <a:pt x="0" y="48"/>
                      </a:lnTo>
                      <a:lnTo>
                        <a:pt x="0" y="48"/>
                      </a:lnTo>
                      <a:lnTo>
                        <a:pt x="0" y="38"/>
                      </a:lnTo>
                      <a:lnTo>
                        <a:pt x="4" y="30"/>
                      </a:lnTo>
                      <a:lnTo>
                        <a:pt x="8" y="20"/>
                      </a:lnTo>
                      <a:lnTo>
                        <a:pt x="14" y="14"/>
                      </a:lnTo>
                      <a:lnTo>
                        <a:pt x="22" y="8"/>
                      </a:lnTo>
                      <a:lnTo>
                        <a:pt x="30" y="4"/>
                      </a:lnTo>
                      <a:lnTo>
                        <a:pt x="38" y="0"/>
                      </a:lnTo>
                      <a:lnTo>
                        <a:pt x="48" y="0"/>
                      </a:lnTo>
                      <a:lnTo>
                        <a:pt x="48" y="0"/>
                      </a:lnTo>
                      <a:lnTo>
                        <a:pt x="58" y="0"/>
                      </a:lnTo>
                      <a:lnTo>
                        <a:pt x="68" y="4"/>
                      </a:lnTo>
                      <a:lnTo>
                        <a:pt x="76" y="8"/>
                      </a:lnTo>
                      <a:lnTo>
                        <a:pt x="84" y="14"/>
                      </a:lnTo>
                      <a:lnTo>
                        <a:pt x="88" y="20"/>
                      </a:lnTo>
                      <a:lnTo>
                        <a:pt x="94" y="30"/>
                      </a:lnTo>
                      <a:lnTo>
                        <a:pt x="96" y="38"/>
                      </a:lnTo>
                      <a:lnTo>
                        <a:pt x="98" y="48"/>
                      </a:lnTo>
                      <a:lnTo>
                        <a:pt x="98" y="48"/>
                      </a:lnTo>
                      <a:lnTo>
                        <a:pt x="96" y="58"/>
                      </a:lnTo>
                      <a:lnTo>
                        <a:pt x="94" y="68"/>
                      </a:lnTo>
                      <a:lnTo>
                        <a:pt x="88" y="76"/>
                      </a:lnTo>
                      <a:lnTo>
                        <a:pt x="84" y="82"/>
                      </a:lnTo>
                      <a:lnTo>
                        <a:pt x="76" y="88"/>
                      </a:lnTo>
                      <a:lnTo>
                        <a:pt x="68" y="92"/>
                      </a:lnTo>
                      <a:lnTo>
                        <a:pt x="58" y="96"/>
                      </a:lnTo>
                      <a:lnTo>
                        <a:pt x="48" y="96"/>
                      </a:lnTo>
                      <a:lnTo>
                        <a:pt x="48" y="96"/>
                      </a:lnTo>
                      <a:close/>
                      <a:moveTo>
                        <a:pt x="48" y="18"/>
                      </a:moveTo>
                      <a:lnTo>
                        <a:pt x="48" y="18"/>
                      </a:lnTo>
                      <a:lnTo>
                        <a:pt x="42" y="18"/>
                      </a:lnTo>
                      <a:lnTo>
                        <a:pt x="36" y="20"/>
                      </a:lnTo>
                      <a:lnTo>
                        <a:pt x="26" y="26"/>
                      </a:lnTo>
                      <a:lnTo>
                        <a:pt x="20" y="36"/>
                      </a:lnTo>
                      <a:lnTo>
                        <a:pt x="18" y="42"/>
                      </a:lnTo>
                      <a:lnTo>
                        <a:pt x="18" y="48"/>
                      </a:lnTo>
                      <a:lnTo>
                        <a:pt x="18" y="48"/>
                      </a:lnTo>
                      <a:lnTo>
                        <a:pt x="18" y="54"/>
                      </a:lnTo>
                      <a:lnTo>
                        <a:pt x="20" y="60"/>
                      </a:lnTo>
                      <a:lnTo>
                        <a:pt x="26" y="70"/>
                      </a:lnTo>
                      <a:lnTo>
                        <a:pt x="36" y="76"/>
                      </a:lnTo>
                      <a:lnTo>
                        <a:pt x="42" y="78"/>
                      </a:lnTo>
                      <a:lnTo>
                        <a:pt x="48" y="78"/>
                      </a:lnTo>
                      <a:lnTo>
                        <a:pt x="48" y="78"/>
                      </a:lnTo>
                      <a:lnTo>
                        <a:pt x="54" y="78"/>
                      </a:lnTo>
                      <a:lnTo>
                        <a:pt x="60" y="76"/>
                      </a:lnTo>
                      <a:lnTo>
                        <a:pt x="70" y="70"/>
                      </a:lnTo>
                      <a:lnTo>
                        <a:pt x="76" y="60"/>
                      </a:lnTo>
                      <a:lnTo>
                        <a:pt x="78" y="54"/>
                      </a:lnTo>
                      <a:lnTo>
                        <a:pt x="80" y="48"/>
                      </a:lnTo>
                      <a:lnTo>
                        <a:pt x="80" y="48"/>
                      </a:lnTo>
                      <a:lnTo>
                        <a:pt x="78" y="42"/>
                      </a:lnTo>
                      <a:lnTo>
                        <a:pt x="76" y="36"/>
                      </a:lnTo>
                      <a:lnTo>
                        <a:pt x="70" y="26"/>
                      </a:lnTo>
                      <a:lnTo>
                        <a:pt x="60" y="20"/>
                      </a:lnTo>
                      <a:lnTo>
                        <a:pt x="54" y="18"/>
                      </a:lnTo>
                      <a:lnTo>
                        <a:pt x="48" y="18"/>
                      </a:lnTo>
                      <a:lnTo>
                        <a:pt x="4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145" name="Freeform 126">
                  <a:extLst>
                    <a:ext uri="{FF2B5EF4-FFF2-40B4-BE49-F238E27FC236}">
                      <a16:creationId xmlns:a16="http://schemas.microsoft.com/office/drawing/2014/main" id="{245BD7EB-B8C5-4CD2-BBC0-39E7FBD55299}"/>
                    </a:ext>
                  </a:extLst>
                </p:cNvPr>
                <p:cNvSpPr>
                  <a:spLocks noEditPoints="1"/>
                </p:cNvSpPr>
                <p:nvPr/>
              </p:nvSpPr>
              <p:spPr bwMode="auto">
                <a:xfrm>
                  <a:off x="2084" y="3482"/>
                  <a:ext cx="96" cy="96"/>
                </a:xfrm>
                <a:custGeom>
                  <a:avLst/>
                  <a:gdLst>
                    <a:gd name="T0" fmla="*/ 48 w 96"/>
                    <a:gd name="T1" fmla="*/ 96 h 96"/>
                    <a:gd name="T2" fmla="*/ 28 w 96"/>
                    <a:gd name="T3" fmla="*/ 94 h 96"/>
                    <a:gd name="T4" fmla="*/ 14 w 96"/>
                    <a:gd name="T5" fmla="*/ 82 h 96"/>
                    <a:gd name="T6" fmla="*/ 2 w 96"/>
                    <a:gd name="T7" fmla="*/ 68 h 96"/>
                    <a:gd name="T8" fmla="*/ 0 w 96"/>
                    <a:gd name="T9" fmla="*/ 48 h 96"/>
                    <a:gd name="T10" fmla="*/ 0 w 96"/>
                    <a:gd name="T11" fmla="*/ 38 h 96"/>
                    <a:gd name="T12" fmla="*/ 8 w 96"/>
                    <a:gd name="T13" fmla="*/ 22 h 96"/>
                    <a:gd name="T14" fmla="*/ 20 w 96"/>
                    <a:gd name="T15" fmla="*/ 8 h 96"/>
                    <a:gd name="T16" fmla="*/ 38 w 96"/>
                    <a:gd name="T17" fmla="*/ 0 h 96"/>
                    <a:gd name="T18" fmla="*/ 48 w 96"/>
                    <a:gd name="T19" fmla="*/ 0 h 96"/>
                    <a:gd name="T20" fmla="*/ 66 w 96"/>
                    <a:gd name="T21" fmla="*/ 4 h 96"/>
                    <a:gd name="T22" fmla="*/ 82 w 96"/>
                    <a:gd name="T23" fmla="*/ 14 h 96"/>
                    <a:gd name="T24" fmla="*/ 92 w 96"/>
                    <a:gd name="T25" fmla="*/ 30 h 96"/>
                    <a:gd name="T26" fmla="*/ 96 w 96"/>
                    <a:gd name="T27" fmla="*/ 48 h 96"/>
                    <a:gd name="T28" fmla="*/ 96 w 96"/>
                    <a:gd name="T29" fmla="*/ 58 h 96"/>
                    <a:gd name="T30" fmla="*/ 88 w 96"/>
                    <a:gd name="T31" fmla="*/ 76 h 96"/>
                    <a:gd name="T32" fmla="*/ 74 w 96"/>
                    <a:gd name="T33" fmla="*/ 88 h 96"/>
                    <a:gd name="T34" fmla="*/ 58 w 96"/>
                    <a:gd name="T35" fmla="*/ 96 h 96"/>
                    <a:gd name="T36" fmla="*/ 48 w 96"/>
                    <a:gd name="T37" fmla="*/ 96 h 96"/>
                    <a:gd name="T38" fmla="*/ 48 w 96"/>
                    <a:gd name="T39" fmla="*/ 18 h 96"/>
                    <a:gd name="T40" fmla="*/ 36 w 96"/>
                    <a:gd name="T41" fmla="*/ 20 h 96"/>
                    <a:gd name="T42" fmla="*/ 20 w 96"/>
                    <a:gd name="T43" fmla="*/ 36 h 96"/>
                    <a:gd name="T44" fmla="*/ 18 w 96"/>
                    <a:gd name="T45" fmla="*/ 48 h 96"/>
                    <a:gd name="T46" fmla="*/ 18 w 96"/>
                    <a:gd name="T47" fmla="*/ 54 h 96"/>
                    <a:gd name="T48" fmla="*/ 26 w 96"/>
                    <a:gd name="T49" fmla="*/ 70 h 96"/>
                    <a:gd name="T50" fmla="*/ 42 w 96"/>
                    <a:gd name="T51" fmla="*/ 78 h 96"/>
                    <a:gd name="T52" fmla="*/ 48 w 96"/>
                    <a:gd name="T53" fmla="*/ 78 h 96"/>
                    <a:gd name="T54" fmla="*/ 60 w 96"/>
                    <a:gd name="T55" fmla="*/ 76 h 96"/>
                    <a:gd name="T56" fmla="*/ 76 w 96"/>
                    <a:gd name="T57" fmla="*/ 60 h 96"/>
                    <a:gd name="T58" fmla="*/ 78 w 96"/>
                    <a:gd name="T59" fmla="*/ 48 h 96"/>
                    <a:gd name="T60" fmla="*/ 78 w 96"/>
                    <a:gd name="T61" fmla="*/ 42 h 96"/>
                    <a:gd name="T62" fmla="*/ 70 w 96"/>
                    <a:gd name="T63" fmla="*/ 26 h 96"/>
                    <a:gd name="T64" fmla="*/ 54 w 96"/>
                    <a:gd name="T65" fmla="*/ 18 h 96"/>
                    <a:gd name="T66" fmla="*/ 48 w 96"/>
                    <a:gd name="T67"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6" h="96">
                      <a:moveTo>
                        <a:pt x="48" y="96"/>
                      </a:moveTo>
                      <a:lnTo>
                        <a:pt x="48" y="96"/>
                      </a:lnTo>
                      <a:lnTo>
                        <a:pt x="38" y="96"/>
                      </a:lnTo>
                      <a:lnTo>
                        <a:pt x="28" y="94"/>
                      </a:lnTo>
                      <a:lnTo>
                        <a:pt x="20" y="88"/>
                      </a:lnTo>
                      <a:lnTo>
                        <a:pt x="14" y="82"/>
                      </a:lnTo>
                      <a:lnTo>
                        <a:pt x="8" y="76"/>
                      </a:lnTo>
                      <a:lnTo>
                        <a:pt x="2" y="68"/>
                      </a:lnTo>
                      <a:lnTo>
                        <a:pt x="0" y="58"/>
                      </a:lnTo>
                      <a:lnTo>
                        <a:pt x="0" y="48"/>
                      </a:lnTo>
                      <a:lnTo>
                        <a:pt x="0" y="48"/>
                      </a:lnTo>
                      <a:lnTo>
                        <a:pt x="0" y="38"/>
                      </a:lnTo>
                      <a:lnTo>
                        <a:pt x="2" y="30"/>
                      </a:lnTo>
                      <a:lnTo>
                        <a:pt x="8" y="22"/>
                      </a:lnTo>
                      <a:lnTo>
                        <a:pt x="14" y="14"/>
                      </a:lnTo>
                      <a:lnTo>
                        <a:pt x="20" y="8"/>
                      </a:lnTo>
                      <a:lnTo>
                        <a:pt x="28" y="4"/>
                      </a:lnTo>
                      <a:lnTo>
                        <a:pt x="38" y="0"/>
                      </a:lnTo>
                      <a:lnTo>
                        <a:pt x="48" y="0"/>
                      </a:lnTo>
                      <a:lnTo>
                        <a:pt x="48" y="0"/>
                      </a:lnTo>
                      <a:lnTo>
                        <a:pt x="58" y="0"/>
                      </a:lnTo>
                      <a:lnTo>
                        <a:pt x="66" y="4"/>
                      </a:lnTo>
                      <a:lnTo>
                        <a:pt x="74" y="8"/>
                      </a:lnTo>
                      <a:lnTo>
                        <a:pt x="82" y="14"/>
                      </a:lnTo>
                      <a:lnTo>
                        <a:pt x="88" y="22"/>
                      </a:lnTo>
                      <a:lnTo>
                        <a:pt x="92" y="30"/>
                      </a:lnTo>
                      <a:lnTo>
                        <a:pt x="96" y="38"/>
                      </a:lnTo>
                      <a:lnTo>
                        <a:pt x="96" y="48"/>
                      </a:lnTo>
                      <a:lnTo>
                        <a:pt x="96" y="48"/>
                      </a:lnTo>
                      <a:lnTo>
                        <a:pt x="96" y="58"/>
                      </a:lnTo>
                      <a:lnTo>
                        <a:pt x="92" y="68"/>
                      </a:lnTo>
                      <a:lnTo>
                        <a:pt x="88" y="76"/>
                      </a:lnTo>
                      <a:lnTo>
                        <a:pt x="82" y="82"/>
                      </a:lnTo>
                      <a:lnTo>
                        <a:pt x="74" y="88"/>
                      </a:lnTo>
                      <a:lnTo>
                        <a:pt x="66" y="94"/>
                      </a:lnTo>
                      <a:lnTo>
                        <a:pt x="58" y="96"/>
                      </a:lnTo>
                      <a:lnTo>
                        <a:pt x="48" y="96"/>
                      </a:lnTo>
                      <a:lnTo>
                        <a:pt x="48" y="96"/>
                      </a:lnTo>
                      <a:close/>
                      <a:moveTo>
                        <a:pt x="48" y="18"/>
                      </a:moveTo>
                      <a:lnTo>
                        <a:pt x="48" y="18"/>
                      </a:lnTo>
                      <a:lnTo>
                        <a:pt x="42" y="18"/>
                      </a:lnTo>
                      <a:lnTo>
                        <a:pt x="36" y="20"/>
                      </a:lnTo>
                      <a:lnTo>
                        <a:pt x="26" y="26"/>
                      </a:lnTo>
                      <a:lnTo>
                        <a:pt x="20" y="36"/>
                      </a:lnTo>
                      <a:lnTo>
                        <a:pt x="18" y="42"/>
                      </a:lnTo>
                      <a:lnTo>
                        <a:pt x="18" y="48"/>
                      </a:lnTo>
                      <a:lnTo>
                        <a:pt x="18" y="48"/>
                      </a:lnTo>
                      <a:lnTo>
                        <a:pt x="18" y="54"/>
                      </a:lnTo>
                      <a:lnTo>
                        <a:pt x="20" y="60"/>
                      </a:lnTo>
                      <a:lnTo>
                        <a:pt x="26" y="70"/>
                      </a:lnTo>
                      <a:lnTo>
                        <a:pt x="36" y="76"/>
                      </a:lnTo>
                      <a:lnTo>
                        <a:pt x="42" y="78"/>
                      </a:lnTo>
                      <a:lnTo>
                        <a:pt x="48" y="78"/>
                      </a:lnTo>
                      <a:lnTo>
                        <a:pt x="48" y="78"/>
                      </a:lnTo>
                      <a:lnTo>
                        <a:pt x="54" y="78"/>
                      </a:lnTo>
                      <a:lnTo>
                        <a:pt x="60" y="76"/>
                      </a:lnTo>
                      <a:lnTo>
                        <a:pt x="70" y="70"/>
                      </a:lnTo>
                      <a:lnTo>
                        <a:pt x="76" y="60"/>
                      </a:lnTo>
                      <a:lnTo>
                        <a:pt x="78" y="54"/>
                      </a:lnTo>
                      <a:lnTo>
                        <a:pt x="78" y="48"/>
                      </a:lnTo>
                      <a:lnTo>
                        <a:pt x="78" y="48"/>
                      </a:lnTo>
                      <a:lnTo>
                        <a:pt x="78" y="42"/>
                      </a:lnTo>
                      <a:lnTo>
                        <a:pt x="76" y="36"/>
                      </a:lnTo>
                      <a:lnTo>
                        <a:pt x="70" y="26"/>
                      </a:lnTo>
                      <a:lnTo>
                        <a:pt x="60" y="20"/>
                      </a:lnTo>
                      <a:lnTo>
                        <a:pt x="54" y="18"/>
                      </a:lnTo>
                      <a:lnTo>
                        <a:pt x="48" y="18"/>
                      </a:lnTo>
                      <a:lnTo>
                        <a:pt x="4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146" name="Freeform 127">
                  <a:extLst>
                    <a:ext uri="{FF2B5EF4-FFF2-40B4-BE49-F238E27FC236}">
                      <a16:creationId xmlns:a16="http://schemas.microsoft.com/office/drawing/2014/main" id="{275832E0-66BC-4699-B808-1841D5E4AAEC}"/>
                    </a:ext>
                  </a:extLst>
                </p:cNvPr>
                <p:cNvSpPr>
                  <a:spLocks/>
                </p:cNvSpPr>
                <p:nvPr/>
              </p:nvSpPr>
              <p:spPr bwMode="auto">
                <a:xfrm>
                  <a:off x="2310" y="3448"/>
                  <a:ext cx="86" cy="86"/>
                </a:xfrm>
                <a:custGeom>
                  <a:avLst/>
                  <a:gdLst>
                    <a:gd name="T0" fmla="*/ 74 w 86"/>
                    <a:gd name="T1" fmla="*/ 86 h 86"/>
                    <a:gd name="T2" fmla="*/ 0 w 86"/>
                    <a:gd name="T3" fmla="*/ 12 h 86"/>
                    <a:gd name="T4" fmla="*/ 12 w 86"/>
                    <a:gd name="T5" fmla="*/ 0 h 86"/>
                    <a:gd name="T6" fmla="*/ 86 w 86"/>
                    <a:gd name="T7" fmla="*/ 74 h 86"/>
                    <a:gd name="T8" fmla="*/ 74 w 86"/>
                    <a:gd name="T9" fmla="*/ 86 h 86"/>
                  </a:gdLst>
                  <a:ahLst/>
                  <a:cxnLst>
                    <a:cxn ang="0">
                      <a:pos x="T0" y="T1"/>
                    </a:cxn>
                    <a:cxn ang="0">
                      <a:pos x="T2" y="T3"/>
                    </a:cxn>
                    <a:cxn ang="0">
                      <a:pos x="T4" y="T5"/>
                    </a:cxn>
                    <a:cxn ang="0">
                      <a:pos x="T6" y="T7"/>
                    </a:cxn>
                    <a:cxn ang="0">
                      <a:pos x="T8" y="T9"/>
                    </a:cxn>
                  </a:cxnLst>
                  <a:rect l="0" t="0" r="r" b="b"/>
                  <a:pathLst>
                    <a:path w="86" h="86">
                      <a:moveTo>
                        <a:pt x="74" y="86"/>
                      </a:moveTo>
                      <a:lnTo>
                        <a:pt x="0" y="12"/>
                      </a:lnTo>
                      <a:lnTo>
                        <a:pt x="12" y="0"/>
                      </a:lnTo>
                      <a:lnTo>
                        <a:pt x="86" y="74"/>
                      </a:lnTo>
                      <a:lnTo>
                        <a:pt x="7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147" name="Freeform 128">
                  <a:extLst>
                    <a:ext uri="{FF2B5EF4-FFF2-40B4-BE49-F238E27FC236}">
                      <a16:creationId xmlns:a16="http://schemas.microsoft.com/office/drawing/2014/main" id="{0F9AF488-2F51-4574-A9A7-62820A303D28}"/>
                    </a:ext>
                  </a:extLst>
                </p:cNvPr>
                <p:cNvSpPr>
                  <a:spLocks/>
                </p:cNvSpPr>
                <p:nvPr/>
              </p:nvSpPr>
              <p:spPr bwMode="auto">
                <a:xfrm>
                  <a:off x="2310" y="3448"/>
                  <a:ext cx="86" cy="86"/>
                </a:xfrm>
                <a:custGeom>
                  <a:avLst/>
                  <a:gdLst>
                    <a:gd name="T0" fmla="*/ 12 w 86"/>
                    <a:gd name="T1" fmla="*/ 86 h 86"/>
                    <a:gd name="T2" fmla="*/ 0 w 86"/>
                    <a:gd name="T3" fmla="*/ 74 h 86"/>
                    <a:gd name="T4" fmla="*/ 74 w 86"/>
                    <a:gd name="T5" fmla="*/ 0 h 86"/>
                    <a:gd name="T6" fmla="*/ 86 w 86"/>
                    <a:gd name="T7" fmla="*/ 12 h 86"/>
                    <a:gd name="T8" fmla="*/ 12 w 86"/>
                    <a:gd name="T9" fmla="*/ 86 h 86"/>
                  </a:gdLst>
                  <a:ahLst/>
                  <a:cxnLst>
                    <a:cxn ang="0">
                      <a:pos x="T0" y="T1"/>
                    </a:cxn>
                    <a:cxn ang="0">
                      <a:pos x="T2" y="T3"/>
                    </a:cxn>
                    <a:cxn ang="0">
                      <a:pos x="T4" y="T5"/>
                    </a:cxn>
                    <a:cxn ang="0">
                      <a:pos x="T6" y="T7"/>
                    </a:cxn>
                    <a:cxn ang="0">
                      <a:pos x="T8" y="T9"/>
                    </a:cxn>
                  </a:cxnLst>
                  <a:rect l="0" t="0" r="r" b="b"/>
                  <a:pathLst>
                    <a:path w="86" h="86">
                      <a:moveTo>
                        <a:pt x="12" y="86"/>
                      </a:moveTo>
                      <a:lnTo>
                        <a:pt x="0" y="74"/>
                      </a:lnTo>
                      <a:lnTo>
                        <a:pt x="74" y="0"/>
                      </a:lnTo>
                      <a:lnTo>
                        <a:pt x="86" y="12"/>
                      </a:lnTo>
                      <a:lnTo>
                        <a:pt x="12"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148" name="Freeform 129">
                  <a:extLst>
                    <a:ext uri="{FF2B5EF4-FFF2-40B4-BE49-F238E27FC236}">
                      <a16:creationId xmlns:a16="http://schemas.microsoft.com/office/drawing/2014/main" id="{F2A39EDD-161A-4A1C-823A-09D7AC227E7D}"/>
                    </a:ext>
                  </a:extLst>
                </p:cNvPr>
                <p:cNvSpPr>
                  <a:spLocks/>
                </p:cNvSpPr>
                <p:nvPr/>
              </p:nvSpPr>
              <p:spPr bwMode="auto">
                <a:xfrm>
                  <a:off x="2122" y="3200"/>
                  <a:ext cx="178" cy="290"/>
                </a:xfrm>
                <a:custGeom>
                  <a:avLst/>
                  <a:gdLst>
                    <a:gd name="T0" fmla="*/ 18 w 178"/>
                    <a:gd name="T1" fmla="*/ 290 h 290"/>
                    <a:gd name="T2" fmla="*/ 0 w 178"/>
                    <a:gd name="T3" fmla="*/ 290 h 290"/>
                    <a:gd name="T4" fmla="*/ 0 w 178"/>
                    <a:gd name="T5" fmla="*/ 142 h 290"/>
                    <a:gd name="T6" fmla="*/ 160 w 178"/>
                    <a:gd name="T7" fmla="*/ 142 h 290"/>
                    <a:gd name="T8" fmla="*/ 160 w 178"/>
                    <a:gd name="T9" fmla="*/ 0 h 290"/>
                    <a:gd name="T10" fmla="*/ 178 w 178"/>
                    <a:gd name="T11" fmla="*/ 0 h 290"/>
                    <a:gd name="T12" fmla="*/ 178 w 178"/>
                    <a:gd name="T13" fmla="*/ 160 h 290"/>
                    <a:gd name="T14" fmla="*/ 18 w 178"/>
                    <a:gd name="T15" fmla="*/ 160 h 290"/>
                    <a:gd name="T16" fmla="*/ 18 w 178"/>
                    <a:gd name="T17" fmla="*/ 29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90">
                      <a:moveTo>
                        <a:pt x="18" y="290"/>
                      </a:moveTo>
                      <a:lnTo>
                        <a:pt x="0" y="290"/>
                      </a:lnTo>
                      <a:lnTo>
                        <a:pt x="0" y="142"/>
                      </a:lnTo>
                      <a:lnTo>
                        <a:pt x="160" y="142"/>
                      </a:lnTo>
                      <a:lnTo>
                        <a:pt x="160" y="0"/>
                      </a:lnTo>
                      <a:lnTo>
                        <a:pt x="178" y="0"/>
                      </a:lnTo>
                      <a:lnTo>
                        <a:pt x="178" y="160"/>
                      </a:lnTo>
                      <a:lnTo>
                        <a:pt x="18" y="160"/>
                      </a:lnTo>
                      <a:lnTo>
                        <a:pt x="18" y="2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149" name="Freeform 130">
                  <a:extLst>
                    <a:ext uri="{FF2B5EF4-FFF2-40B4-BE49-F238E27FC236}">
                      <a16:creationId xmlns:a16="http://schemas.microsoft.com/office/drawing/2014/main" id="{29A28F2E-9932-4DAE-86F7-0209CE663D1C}"/>
                    </a:ext>
                  </a:extLst>
                </p:cNvPr>
                <p:cNvSpPr>
                  <a:spLocks/>
                </p:cNvSpPr>
                <p:nvPr/>
              </p:nvSpPr>
              <p:spPr bwMode="auto">
                <a:xfrm>
                  <a:off x="2248" y="3178"/>
                  <a:ext cx="88" cy="56"/>
                </a:xfrm>
                <a:custGeom>
                  <a:avLst/>
                  <a:gdLst>
                    <a:gd name="T0" fmla="*/ 74 w 88"/>
                    <a:gd name="T1" fmla="*/ 56 h 56"/>
                    <a:gd name="T2" fmla="*/ 44 w 88"/>
                    <a:gd name="T3" fmla="*/ 24 h 56"/>
                    <a:gd name="T4" fmla="*/ 14 w 88"/>
                    <a:gd name="T5" fmla="*/ 56 h 56"/>
                    <a:gd name="T6" fmla="*/ 0 w 88"/>
                    <a:gd name="T7" fmla="*/ 42 h 56"/>
                    <a:gd name="T8" fmla="*/ 44 w 88"/>
                    <a:gd name="T9" fmla="*/ 0 h 56"/>
                    <a:gd name="T10" fmla="*/ 88 w 88"/>
                    <a:gd name="T11" fmla="*/ 42 h 56"/>
                    <a:gd name="T12" fmla="*/ 74 w 88"/>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8" h="56">
                      <a:moveTo>
                        <a:pt x="74" y="56"/>
                      </a:moveTo>
                      <a:lnTo>
                        <a:pt x="44" y="24"/>
                      </a:lnTo>
                      <a:lnTo>
                        <a:pt x="14" y="56"/>
                      </a:lnTo>
                      <a:lnTo>
                        <a:pt x="0" y="42"/>
                      </a:lnTo>
                      <a:lnTo>
                        <a:pt x="44" y="0"/>
                      </a:lnTo>
                      <a:lnTo>
                        <a:pt x="88" y="42"/>
                      </a:lnTo>
                      <a:lnTo>
                        <a:pt x="74"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grpSp>
        </p:grpSp>
      </p:grpSp>
      <p:grpSp>
        <p:nvGrpSpPr>
          <p:cNvPr id="150" name="Group 149">
            <a:extLst>
              <a:ext uri="{FF2B5EF4-FFF2-40B4-BE49-F238E27FC236}">
                <a16:creationId xmlns:a16="http://schemas.microsoft.com/office/drawing/2014/main" id="{AF73A6C9-5361-46B2-B7EB-528C2C25E6F2}"/>
              </a:ext>
            </a:extLst>
          </p:cNvPr>
          <p:cNvGrpSpPr/>
          <p:nvPr/>
        </p:nvGrpSpPr>
        <p:grpSpPr>
          <a:xfrm>
            <a:off x="2221127" y="1464426"/>
            <a:ext cx="1264759" cy="786986"/>
            <a:chOff x="8922613" y="4598638"/>
            <a:chExt cx="1686345" cy="1049314"/>
          </a:xfrm>
        </p:grpSpPr>
        <p:sp>
          <p:nvSpPr>
            <p:cNvPr id="151" name="Rectangle 150">
              <a:extLst>
                <a:ext uri="{FF2B5EF4-FFF2-40B4-BE49-F238E27FC236}">
                  <a16:creationId xmlns:a16="http://schemas.microsoft.com/office/drawing/2014/main" id="{E45EF85F-96AF-4F74-BC85-189EAD4433F8}"/>
                </a:ext>
              </a:extLst>
            </p:cNvPr>
            <p:cNvSpPr/>
            <p:nvPr/>
          </p:nvSpPr>
          <p:spPr>
            <a:xfrm>
              <a:off x="8922613" y="4598638"/>
              <a:ext cx="1686345" cy="661852"/>
            </a:xfrm>
            <a:prstGeom prst="rect">
              <a:avLst/>
            </a:prstGeom>
            <a:solidFill>
              <a:srgbClr val="FF5050">
                <a:alpha val="20000"/>
              </a:srgbClr>
            </a:solidFill>
            <a:ln w="9525" cap="flat" cmpd="sng" algn="ctr">
              <a:noFill/>
              <a:prstDash val="solid"/>
            </a:ln>
            <a:effectLst>
              <a:outerShdw blurRad="50800" dist="38100" dir="2700000" algn="tl" rotWithShape="0">
                <a:prstClr val="black">
                  <a:alpha val="40000"/>
                </a:prstClr>
              </a:outerShdw>
            </a:effectLst>
          </p:spPr>
          <p:txBody>
            <a:bodyPr lIns="54000" tIns="54000" rIns="54000" bIns="54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N" sz="1350" b="1" i="0" u="none" strike="noStrike" kern="0" cap="none" spc="0" normalizeH="0" baseline="0" noProof="0" dirty="0">
                  <a:ln>
                    <a:noFill/>
                  </a:ln>
                  <a:solidFill>
                    <a:srgbClr val="000000"/>
                  </a:solidFill>
                  <a:effectLst/>
                  <a:uLnTx/>
                  <a:uFillTx/>
                  <a:latin typeface="Lucida Sans Unicode" panose="020B0602030504020204" pitchFamily="34" charset="0"/>
                  <a:ea typeface="+mn-ea"/>
                  <a:cs typeface="Lucida Sans Unicode" panose="020B0602030504020204" pitchFamily="34" charset="0"/>
                </a:rPr>
                <a:t>June 2021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N" sz="900" b="0" i="0" u="none" strike="noStrike" kern="0" cap="none" spc="0" normalizeH="0" baseline="0" noProof="0" dirty="0">
                  <a:ln>
                    <a:noFill/>
                  </a:ln>
                  <a:solidFill>
                    <a:srgbClr val="000000"/>
                  </a:solidFill>
                  <a:effectLst/>
                  <a:uLnTx/>
                  <a:uFillTx/>
                  <a:latin typeface="Lucida Sans Unicode" panose="020B0602030504020204" pitchFamily="34" charset="0"/>
                  <a:ea typeface="+mn-ea"/>
                  <a:cs typeface="Lucida Sans Unicode" panose="020B0602030504020204" pitchFamily="34" charset="0"/>
                </a:rPr>
                <a:t>Press attention</a:t>
              </a:r>
            </a:p>
          </p:txBody>
        </p:sp>
        <p:grpSp>
          <p:nvGrpSpPr>
            <p:cNvPr id="152" name="Group 151">
              <a:extLst>
                <a:ext uri="{FF2B5EF4-FFF2-40B4-BE49-F238E27FC236}">
                  <a16:creationId xmlns:a16="http://schemas.microsoft.com/office/drawing/2014/main" id="{075687E4-D18F-431D-9D6C-10A9CE458DEF}"/>
                </a:ext>
              </a:extLst>
            </p:cNvPr>
            <p:cNvGrpSpPr/>
            <p:nvPr/>
          </p:nvGrpSpPr>
          <p:grpSpPr>
            <a:xfrm>
              <a:off x="9537422" y="5179952"/>
              <a:ext cx="468000" cy="468000"/>
              <a:chOff x="9680723" y="5190188"/>
              <a:chExt cx="468000" cy="468000"/>
            </a:xfrm>
          </p:grpSpPr>
          <p:sp>
            <p:nvSpPr>
              <p:cNvPr id="153" name="Teardrop 152">
                <a:extLst>
                  <a:ext uri="{FF2B5EF4-FFF2-40B4-BE49-F238E27FC236}">
                    <a16:creationId xmlns:a16="http://schemas.microsoft.com/office/drawing/2014/main" id="{66AC3D97-C114-46E6-A49C-227E5CEEC679}"/>
                  </a:ext>
                </a:extLst>
              </p:cNvPr>
              <p:cNvSpPr/>
              <p:nvPr/>
            </p:nvSpPr>
            <p:spPr>
              <a:xfrm rot="8100000">
                <a:off x="9680723" y="5190188"/>
                <a:ext cx="468000" cy="468000"/>
              </a:xfrm>
              <a:prstGeom prst="teardrop">
                <a:avLst/>
              </a:prstGeom>
              <a:solidFill>
                <a:srgbClr val="C00000"/>
              </a:solidFill>
              <a:ln w="9525" cap="flat" cmpd="sng" algn="ctr">
                <a:noFill/>
                <a:prstDash val="solid"/>
              </a:ln>
              <a:effectLst/>
            </p:spPr>
            <p:txBody>
              <a:bodyPr rtlCol="0" anchor="t" anchorCtr="0"/>
              <a:lstStyle/>
              <a:p>
                <a:pPr marL="0" marR="0" lvl="0" indent="0" algn="ctr" defTabSz="385763" rtl="0" eaLnBrk="1" fontAlgn="auto" latinLnBrk="0" hangingPunct="1">
                  <a:lnSpc>
                    <a:spcPct val="100000"/>
                  </a:lnSpc>
                  <a:spcBef>
                    <a:spcPts val="0"/>
                  </a:spcBef>
                  <a:spcAft>
                    <a:spcPts val="0"/>
                  </a:spcAft>
                  <a:buClrTx/>
                  <a:buSzTx/>
                  <a:buFontTx/>
                  <a:buNone/>
                  <a:tabLst/>
                  <a:defRPr/>
                </a:pPr>
                <a:endParaRPr kumimoji="0" lang="en-US" sz="422" b="1" i="0" u="none" strike="noStrike" kern="0" cap="none" spc="0" normalizeH="0" baseline="0" noProof="0">
                  <a:ln>
                    <a:noFill/>
                  </a:ln>
                  <a:solidFill>
                    <a:prstClr val="black"/>
                  </a:solidFill>
                  <a:effectLst/>
                  <a:uLnTx/>
                  <a:uFillTx/>
                  <a:latin typeface="Verdana" pitchFamily="34" charset="0"/>
                  <a:ea typeface="+mn-ea"/>
                  <a:cs typeface="Arial" charset="0"/>
                </a:endParaRPr>
              </a:p>
            </p:txBody>
          </p:sp>
          <p:sp>
            <p:nvSpPr>
              <p:cNvPr id="154" name="Oval 153">
                <a:extLst>
                  <a:ext uri="{FF2B5EF4-FFF2-40B4-BE49-F238E27FC236}">
                    <a16:creationId xmlns:a16="http://schemas.microsoft.com/office/drawing/2014/main" id="{2B6E504A-078E-4C7C-B26C-6DDD2875BB55}"/>
                  </a:ext>
                </a:extLst>
              </p:cNvPr>
              <p:cNvSpPr/>
              <p:nvPr/>
            </p:nvSpPr>
            <p:spPr>
              <a:xfrm>
                <a:off x="9736488" y="5262046"/>
                <a:ext cx="360187" cy="335320"/>
              </a:xfrm>
              <a:prstGeom prst="ellipse">
                <a:avLst/>
              </a:prstGeom>
              <a:solidFill>
                <a:srgbClr val="FF5050"/>
              </a:solidFill>
              <a:ln w="9525"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2" b="0" i="0" u="none" strike="noStrike" kern="0" cap="none" spc="0" normalizeH="0" baseline="0" noProof="0">
                  <a:ln>
                    <a:noFill/>
                  </a:ln>
                  <a:solidFill>
                    <a:prstClr val="black"/>
                  </a:solidFill>
                  <a:effectLst/>
                  <a:uLnTx/>
                  <a:uFillTx/>
                  <a:latin typeface="Verdana" pitchFamily="34" charset="0"/>
                  <a:ea typeface="EYInterstate" charset="0"/>
                  <a:cs typeface="EYInterstate" charset="0"/>
                </a:endParaRPr>
              </a:p>
            </p:txBody>
          </p:sp>
          <p:grpSp>
            <p:nvGrpSpPr>
              <p:cNvPr id="155" name="Group 154">
                <a:extLst>
                  <a:ext uri="{FF2B5EF4-FFF2-40B4-BE49-F238E27FC236}">
                    <a16:creationId xmlns:a16="http://schemas.microsoft.com/office/drawing/2014/main" id="{0C7F5CA8-D1D0-4807-8A78-F8E4054BAC3B}"/>
                  </a:ext>
                </a:extLst>
              </p:cNvPr>
              <p:cNvGrpSpPr>
                <a:grpSpLocks noChangeAspect="1"/>
              </p:cNvGrpSpPr>
              <p:nvPr/>
            </p:nvGrpSpPr>
            <p:grpSpPr bwMode="auto">
              <a:xfrm>
                <a:off x="9807113" y="5296835"/>
                <a:ext cx="203949" cy="262127"/>
                <a:chOff x="1888" y="2930"/>
                <a:chExt cx="638" cy="820"/>
              </a:xfrm>
              <a:solidFill>
                <a:schemeClr val="tx1"/>
              </a:solidFill>
            </p:grpSpPr>
            <p:sp>
              <p:nvSpPr>
                <p:cNvPr id="156" name="Freeform 122">
                  <a:extLst>
                    <a:ext uri="{FF2B5EF4-FFF2-40B4-BE49-F238E27FC236}">
                      <a16:creationId xmlns:a16="http://schemas.microsoft.com/office/drawing/2014/main" id="{67269129-CCC3-4524-989A-031BA02B4CFC}"/>
                    </a:ext>
                  </a:extLst>
                </p:cNvPr>
                <p:cNvSpPr>
                  <a:spLocks noEditPoints="1"/>
                </p:cNvSpPr>
                <p:nvPr/>
              </p:nvSpPr>
              <p:spPr bwMode="auto">
                <a:xfrm>
                  <a:off x="2038" y="2930"/>
                  <a:ext cx="338" cy="136"/>
                </a:xfrm>
                <a:custGeom>
                  <a:avLst/>
                  <a:gdLst>
                    <a:gd name="T0" fmla="*/ 338 w 338"/>
                    <a:gd name="T1" fmla="*/ 136 h 136"/>
                    <a:gd name="T2" fmla="*/ 0 w 338"/>
                    <a:gd name="T3" fmla="*/ 136 h 136"/>
                    <a:gd name="T4" fmla="*/ 0 w 338"/>
                    <a:gd name="T5" fmla="*/ 0 h 136"/>
                    <a:gd name="T6" fmla="*/ 338 w 338"/>
                    <a:gd name="T7" fmla="*/ 0 h 136"/>
                    <a:gd name="T8" fmla="*/ 338 w 338"/>
                    <a:gd name="T9" fmla="*/ 136 h 136"/>
                    <a:gd name="T10" fmla="*/ 18 w 338"/>
                    <a:gd name="T11" fmla="*/ 118 h 136"/>
                    <a:gd name="T12" fmla="*/ 320 w 338"/>
                    <a:gd name="T13" fmla="*/ 118 h 136"/>
                    <a:gd name="T14" fmla="*/ 320 w 338"/>
                    <a:gd name="T15" fmla="*/ 18 h 136"/>
                    <a:gd name="T16" fmla="*/ 18 w 338"/>
                    <a:gd name="T17" fmla="*/ 18 h 136"/>
                    <a:gd name="T18" fmla="*/ 18 w 338"/>
                    <a:gd name="T19"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136">
                      <a:moveTo>
                        <a:pt x="338" y="136"/>
                      </a:moveTo>
                      <a:lnTo>
                        <a:pt x="0" y="136"/>
                      </a:lnTo>
                      <a:lnTo>
                        <a:pt x="0" y="0"/>
                      </a:lnTo>
                      <a:lnTo>
                        <a:pt x="338" y="0"/>
                      </a:lnTo>
                      <a:lnTo>
                        <a:pt x="338" y="136"/>
                      </a:lnTo>
                      <a:close/>
                      <a:moveTo>
                        <a:pt x="18" y="118"/>
                      </a:moveTo>
                      <a:lnTo>
                        <a:pt x="320" y="118"/>
                      </a:lnTo>
                      <a:lnTo>
                        <a:pt x="320" y="18"/>
                      </a:lnTo>
                      <a:lnTo>
                        <a:pt x="18" y="18"/>
                      </a:lnTo>
                      <a:lnTo>
                        <a:pt x="18" y="1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157" name="Freeform 123">
                  <a:extLst>
                    <a:ext uri="{FF2B5EF4-FFF2-40B4-BE49-F238E27FC236}">
                      <a16:creationId xmlns:a16="http://schemas.microsoft.com/office/drawing/2014/main" id="{76E95437-DA23-4E9E-8F09-A9D2F900FB3D}"/>
                    </a:ext>
                  </a:extLst>
                </p:cNvPr>
                <p:cNvSpPr>
                  <a:spLocks/>
                </p:cNvSpPr>
                <p:nvPr/>
              </p:nvSpPr>
              <p:spPr bwMode="auto">
                <a:xfrm>
                  <a:off x="1888" y="2990"/>
                  <a:ext cx="638" cy="760"/>
                </a:xfrm>
                <a:custGeom>
                  <a:avLst/>
                  <a:gdLst>
                    <a:gd name="T0" fmla="*/ 638 w 638"/>
                    <a:gd name="T1" fmla="*/ 760 h 760"/>
                    <a:gd name="T2" fmla="*/ 0 w 638"/>
                    <a:gd name="T3" fmla="*/ 760 h 760"/>
                    <a:gd name="T4" fmla="*/ 0 w 638"/>
                    <a:gd name="T5" fmla="*/ 0 h 760"/>
                    <a:gd name="T6" fmla="*/ 160 w 638"/>
                    <a:gd name="T7" fmla="*/ 0 h 760"/>
                    <a:gd name="T8" fmla="*/ 160 w 638"/>
                    <a:gd name="T9" fmla="*/ 18 h 760"/>
                    <a:gd name="T10" fmla="*/ 18 w 638"/>
                    <a:gd name="T11" fmla="*/ 18 h 760"/>
                    <a:gd name="T12" fmla="*/ 18 w 638"/>
                    <a:gd name="T13" fmla="*/ 742 h 760"/>
                    <a:gd name="T14" fmla="*/ 620 w 638"/>
                    <a:gd name="T15" fmla="*/ 742 h 760"/>
                    <a:gd name="T16" fmla="*/ 620 w 638"/>
                    <a:gd name="T17" fmla="*/ 18 h 760"/>
                    <a:gd name="T18" fmla="*/ 480 w 638"/>
                    <a:gd name="T19" fmla="*/ 18 h 760"/>
                    <a:gd name="T20" fmla="*/ 480 w 638"/>
                    <a:gd name="T21" fmla="*/ 0 h 760"/>
                    <a:gd name="T22" fmla="*/ 638 w 638"/>
                    <a:gd name="T23" fmla="*/ 0 h 760"/>
                    <a:gd name="T24" fmla="*/ 638 w 638"/>
                    <a:gd name="T25" fmla="*/ 76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8" h="760">
                      <a:moveTo>
                        <a:pt x="638" y="760"/>
                      </a:moveTo>
                      <a:lnTo>
                        <a:pt x="0" y="760"/>
                      </a:lnTo>
                      <a:lnTo>
                        <a:pt x="0" y="0"/>
                      </a:lnTo>
                      <a:lnTo>
                        <a:pt x="160" y="0"/>
                      </a:lnTo>
                      <a:lnTo>
                        <a:pt x="160" y="18"/>
                      </a:lnTo>
                      <a:lnTo>
                        <a:pt x="18" y="18"/>
                      </a:lnTo>
                      <a:lnTo>
                        <a:pt x="18" y="742"/>
                      </a:lnTo>
                      <a:lnTo>
                        <a:pt x="620" y="742"/>
                      </a:lnTo>
                      <a:lnTo>
                        <a:pt x="620" y="18"/>
                      </a:lnTo>
                      <a:lnTo>
                        <a:pt x="480" y="18"/>
                      </a:lnTo>
                      <a:lnTo>
                        <a:pt x="480" y="0"/>
                      </a:lnTo>
                      <a:lnTo>
                        <a:pt x="638" y="0"/>
                      </a:lnTo>
                      <a:lnTo>
                        <a:pt x="638" y="7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158" name="Rectangle 157">
                  <a:extLst>
                    <a:ext uri="{FF2B5EF4-FFF2-40B4-BE49-F238E27FC236}">
                      <a16:creationId xmlns:a16="http://schemas.microsoft.com/office/drawing/2014/main" id="{1D9DDDAE-0AE4-4007-B156-FC4C26B81E67}"/>
                    </a:ext>
                  </a:extLst>
                </p:cNvPr>
                <p:cNvSpPr>
                  <a:spLocks noChangeArrowheads="1"/>
                </p:cNvSpPr>
                <p:nvPr/>
              </p:nvSpPr>
              <p:spPr bwMode="auto">
                <a:xfrm>
                  <a:off x="2132" y="2990"/>
                  <a:ext cx="150"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159" name="Freeform 125">
                  <a:extLst>
                    <a:ext uri="{FF2B5EF4-FFF2-40B4-BE49-F238E27FC236}">
                      <a16:creationId xmlns:a16="http://schemas.microsoft.com/office/drawing/2014/main" id="{F7D648D0-F0FC-4ABA-9AE7-0D8BA06D6438}"/>
                    </a:ext>
                  </a:extLst>
                </p:cNvPr>
                <p:cNvSpPr>
                  <a:spLocks noEditPoints="1"/>
                </p:cNvSpPr>
                <p:nvPr/>
              </p:nvSpPr>
              <p:spPr bwMode="auto">
                <a:xfrm>
                  <a:off x="2016" y="3200"/>
                  <a:ext cx="98" cy="96"/>
                </a:xfrm>
                <a:custGeom>
                  <a:avLst/>
                  <a:gdLst>
                    <a:gd name="T0" fmla="*/ 48 w 98"/>
                    <a:gd name="T1" fmla="*/ 96 h 96"/>
                    <a:gd name="T2" fmla="*/ 30 w 98"/>
                    <a:gd name="T3" fmla="*/ 92 h 96"/>
                    <a:gd name="T4" fmla="*/ 14 w 98"/>
                    <a:gd name="T5" fmla="*/ 82 h 96"/>
                    <a:gd name="T6" fmla="*/ 4 w 98"/>
                    <a:gd name="T7" fmla="*/ 68 h 96"/>
                    <a:gd name="T8" fmla="*/ 0 w 98"/>
                    <a:gd name="T9" fmla="*/ 48 h 96"/>
                    <a:gd name="T10" fmla="*/ 0 w 98"/>
                    <a:gd name="T11" fmla="*/ 38 h 96"/>
                    <a:gd name="T12" fmla="*/ 8 w 98"/>
                    <a:gd name="T13" fmla="*/ 20 h 96"/>
                    <a:gd name="T14" fmla="*/ 22 w 98"/>
                    <a:gd name="T15" fmla="*/ 8 h 96"/>
                    <a:gd name="T16" fmla="*/ 38 w 98"/>
                    <a:gd name="T17" fmla="*/ 0 h 96"/>
                    <a:gd name="T18" fmla="*/ 48 w 98"/>
                    <a:gd name="T19" fmla="*/ 0 h 96"/>
                    <a:gd name="T20" fmla="*/ 68 w 98"/>
                    <a:gd name="T21" fmla="*/ 4 h 96"/>
                    <a:gd name="T22" fmla="*/ 84 w 98"/>
                    <a:gd name="T23" fmla="*/ 14 h 96"/>
                    <a:gd name="T24" fmla="*/ 94 w 98"/>
                    <a:gd name="T25" fmla="*/ 30 h 96"/>
                    <a:gd name="T26" fmla="*/ 98 w 98"/>
                    <a:gd name="T27" fmla="*/ 48 h 96"/>
                    <a:gd name="T28" fmla="*/ 96 w 98"/>
                    <a:gd name="T29" fmla="*/ 58 h 96"/>
                    <a:gd name="T30" fmla="*/ 88 w 98"/>
                    <a:gd name="T31" fmla="*/ 76 h 96"/>
                    <a:gd name="T32" fmla="*/ 76 w 98"/>
                    <a:gd name="T33" fmla="*/ 88 h 96"/>
                    <a:gd name="T34" fmla="*/ 58 w 98"/>
                    <a:gd name="T35" fmla="*/ 96 h 96"/>
                    <a:gd name="T36" fmla="*/ 48 w 98"/>
                    <a:gd name="T37" fmla="*/ 96 h 96"/>
                    <a:gd name="T38" fmla="*/ 48 w 98"/>
                    <a:gd name="T39" fmla="*/ 18 h 96"/>
                    <a:gd name="T40" fmla="*/ 36 w 98"/>
                    <a:gd name="T41" fmla="*/ 20 h 96"/>
                    <a:gd name="T42" fmla="*/ 20 w 98"/>
                    <a:gd name="T43" fmla="*/ 36 h 96"/>
                    <a:gd name="T44" fmla="*/ 18 w 98"/>
                    <a:gd name="T45" fmla="*/ 48 h 96"/>
                    <a:gd name="T46" fmla="*/ 18 w 98"/>
                    <a:gd name="T47" fmla="*/ 54 h 96"/>
                    <a:gd name="T48" fmla="*/ 26 w 98"/>
                    <a:gd name="T49" fmla="*/ 70 h 96"/>
                    <a:gd name="T50" fmla="*/ 42 w 98"/>
                    <a:gd name="T51" fmla="*/ 78 h 96"/>
                    <a:gd name="T52" fmla="*/ 48 w 98"/>
                    <a:gd name="T53" fmla="*/ 78 h 96"/>
                    <a:gd name="T54" fmla="*/ 60 w 98"/>
                    <a:gd name="T55" fmla="*/ 76 h 96"/>
                    <a:gd name="T56" fmla="*/ 76 w 98"/>
                    <a:gd name="T57" fmla="*/ 60 h 96"/>
                    <a:gd name="T58" fmla="*/ 80 w 98"/>
                    <a:gd name="T59" fmla="*/ 48 h 96"/>
                    <a:gd name="T60" fmla="*/ 78 w 98"/>
                    <a:gd name="T61" fmla="*/ 42 h 96"/>
                    <a:gd name="T62" fmla="*/ 70 w 98"/>
                    <a:gd name="T63" fmla="*/ 26 h 96"/>
                    <a:gd name="T64" fmla="*/ 54 w 98"/>
                    <a:gd name="T65" fmla="*/ 18 h 96"/>
                    <a:gd name="T66" fmla="*/ 48 w 98"/>
                    <a:gd name="T67"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96">
                      <a:moveTo>
                        <a:pt x="48" y="96"/>
                      </a:moveTo>
                      <a:lnTo>
                        <a:pt x="48" y="96"/>
                      </a:lnTo>
                      <a:lnTo>
                        <a:pt x="38" y="96"/>
                      </a:lnTo>
                      <a:lnTo>
                        <a:pt x="30" y="92"/>
                      </a:lnTo>
                      <a:lnTo>
                        <a:pt x="22" y="88"/>
                      </a:lnTo>
                      <a:lnTo>
                        <a:pt x="14" y="82"/>
                      </a:lnTo>
                      <a:lnTo>
                        <a:pt x="8" y="76"/>
                      </a:lnTo>
                      <a:lnTo>
                        <a:pt x="4" y="68"/>
                      </a:lnTo>
                      <a:lnTo>
                        <a:pt x="0" y="58"/>
                      </a:lnTo>
                      <a:lnTo>
                        <a:pt x="0" y="48"/>
                      </a:lnTo>
                      <a:lnTo>
                        <a:pt x="0" y="48"/>
                      </a:lnTo>
                      <a:lnTo>
                        <a:pt x="0" y="38"/>
                      </a:lnTo>
                      <a:lnTo>
                        <a:pt x="4" y="30"/>
                      </a:lnTo>
                      <a:lnTo>
                        <a:pt x="8" y="20"/>
                      </a:lnTo>
                      <a:lnTo>
                        <a:pt x="14" y="14"/>
                      </a:lnTo>
                      <a:lnTo>
                        <a:pt x="22" y="8"/>
                      </a:lnTo>
                      <a:lnTo>
                        <a:pt x="30" y="4"/>
                      </a:lnTo>
                      <a:lnTo>
                        <a:pt x="38" y="0"/>
                      </a:lnTo>
                      <a:lnTo>
                        <a:pt x="48" y="0"/>
                      </a:lnTo>
                      <a:lnTo>
                        <a:pt x="48" y="0"/>
                      </a:lnTo>
                      <a:lnTo>
                        <a:pt x="58" y="0"/>
                      </a:lnTo>
                      <a:lnTo>
                        <a:pt x="68" y="4"/>
                      </a:lnTo>
                      <a:lnTo>
                        <a:pt x="76" y="8"/>
                      </a:lnTo>
                      <a:lnTo>
                        <a:pt x="84" y="14"/>
                      </a:lnTo>
                      <a:lnTo>
                        <a:pt x="88" y="20"/>
                      </a:lnTo>
                      <a:lnTo>
                        <a:pt x="94" y="30"/>
                      </a:lnTo>
                      <a:lnTo>
                        <a:pt x="96" y="38"/>
                      </a:lnTo>
                      <a:lnTo>
                        <a:pt x="98" y="48"/>
                      </a:lnTo>
                      <a:lnTo>
                        <a:pt x="98" y="48"/>
                      </a:lnTo>
                      <a:lnTo>
                        <a:pt x="96" y="58"/>
                      </a:lnTo>
                      <a:lnTo>
                        <a:pt x="94" y="68"/>
                      </a:lnTo>
                      <a:lnTo>
                        <a:pt x="88" y="76"/>
                      </a:lnTo>
                      <a:lnTo>
                        <a:pt x="84" y="82"/>
                      </a:lnTo>
                      <a:lnTo>
                        <a:pt x="76" y="88"/>
                      </a:lnTo>
                      <a:lnTo>
                        <a:pt x="68" y="92"/>
                      </a:lnTo>
                      <a:lnTo>
                        <a:pt x="58" y="96"/>
                      </a:lnTo>
                      <a:lnTo>
                        <a:pt x="48" y="96"/>
                      </a:lnTo>
                      <a:lnTo>
                        <a:pt x="48" y="96"/>
                      </a:lnTo>
                      <a:close/>
                      <a:moveTo>
                        <a:pt x="48" y="18"/>
                      </a:moveTo>
                      <a:lnTo>
                        <a:pt x="48" y="18"/>
                      </a:lnTo>
                      <a:lnTo>
                        <a:pt x="42" y="18"/>
                      </a:lnTo>
                      <a:lnTo>
                        <a:pt x="36" y="20"/>
                      </a:lnTo>
                      <a:lnTo>
                        <a:pt x="26" y="26"/>
                      </a:lnTo>
                      <a:lnTo>
                        <a:pt x="20" y="36"/>
                      </a:lnTo>
                      <a:lnTo>
                        <a:pt x="18" y="42"/>
                      </a:lnTo>
                      <a:lnTo>
                        <a:pt x="18" y="48"/>
                      </a:lnTo>
                      <a:lnTo>
                        <a:pt x="18" y="48"/>
                      </a:lnTo>
                      <a:lnTo>
                        <a:pt x="18" y="54"/>
                      </a:lnTo>
                      <a:lnTo>
                        <a:pt x="20" y="60"/>
                      </a:lnTo>
                      <a:lnTo>
                        <a:pt x="26" y="70"/>
                      </a:lnTo>
                      <a:lnTo>
                        <a:pt x="36" y="76"/>
                      </a:lnTo>
                      <a:lnTo>
                        <a:pt x="42" y="78"/>
                      </a:lnTo>
                      <a:lnTo>
                        <a:pt x="48" y="78"/>
                      </a:lnTo>
                      <a:lnTo>
                        <a:pt x="48" y="78"/>
                      </a:lnTo>
                      <a:lnTo>
                        <a:pt x="54" y="78"/>
                      </a:lnTo>
                      <a:lnTo>
                        <a:pt x="60" y="76"/>
                      </a:lnTo>
                      <a:lnTo>
                        <a:pt x="70" y="70"/>
                      </a:lnTo>
                      <a:lnTo>
                        <a:pt x="76" y="60"/>
                      </a:lnTo>
                      <a:lnTo>
                        <a:pt x="78" y="54"/>
                      </a:lnTo>
                      <a:lnTo>
                        <a:pt x="80" y="48"/>
                      </a:lnTo>
                      <a:lnTo>
                        <a:pt x="80" y="48"/>
                      </a:lnTo>
                      <a:lnTo>
                        <a:pt x="78" y="42"/>
                      </a:lnTo>
                      <a:lnTo>
                        <a:pt x="76" y="36"/>
                      </a:lnTo>
                      <a:lnTo>
                        <a:pt x="70" y="26"/>
                      </a:lnTo>
                      <a:lnTo>
                        <a:pt x="60" y="20"/>
                      </a:lnTo>
                      <a:lnTo>
                        <a:pt x="54" y="18"/>
                      </a:lnTo>
                      <a:lnTo>
                        <a:pt x="48" y="18"/>
                      </a:lnTo>
                      <a:lnTo>
                        <a:pt x="4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160" name="Freeform 126">
                  <a:extLst>
                    <a:ext uri="{FF2B5EF4-FFF2-40B4-BE49-F238E27FC236}">
                      <a16:creationId xmlns:a16="http://schemas.microsoft.com/office/drawing/2014/main" id="{BF94A037-369E-4FC5-88CC-4DE1C7FD351B}"/>
                    </a:ext>
                  </a:extLst>
                </p:cNvPr>
                <p:cNvSpPr>
                  <a:spLocks noEditPoints="1"/>
                </p:cNvSpPr>
                <p:nvPr/>
              </p:nvSpPr>
              <p:spPr bwMode="auto">
                <a:xfrm>
                  <a:off x="2084" y="3482"/>
                  <a:ext cx="96" cy="96"/>
                </a:xfrm>
                <a:custGeom>
                  <a:avLst/>
                  <a:gdLst>
                    <a:gd name="T0" fmla="*/ 48 w 96"/>
                    <a:gd name="T1" fmla="*/ 96 h 96"/>
                    <a:gd name="T2" fmla="*/ 28 w 96"/>
                    <a:gd name="T3" fmla="*/ 94 h 96"/>
                    <a:gd name="T4" fmla="*/ 14 w 96"/>
                    <a:gd name="T5" fmla="*/ 82 h 96"/>
                    <a:gd name="T6" fmla="*/ 2 w 96"/>
                    <a:gd name="T7" fmla="*/ 68 h 96"/>
                    <a:gd name="T8" fmla="*/ 0 w 96"/>
                    <a:gd name="T9" fmla="*/ 48 h 96"/>
                    <a:gd name="T10" fmla="*/ 0 w 96"/>
                    <a:gd name="T11" fmla="*/ 38 h 96"/>
                    <a:gd name="T12" fmla="*/ 8 w 96"/>
                    <a:gd name="T13" fmla="*/ 22 h 96"/>
                    <a:gd name="T14" fmla="*/ 20 w 96"/>
                    <a:gd name="T15" fmla="*/ 8 h 96"/>
                    <a:gd name="T16" fmla="*/ 38 w 96"/>
                    <a:gd name="T17" fmla="*/ 0 h 96"/>
                    <a:gd name="T18" fmla="*/ 48 w 96"/>
                    <a:gd name="T19" fmla="*/ 0 h 96"/>
                    <a:gd name="T20" fmla="*/ 66 w 96"/>
                    <a:gd name="T21" fmla="*/ 4 h 96"/>
                    <a:gd name="T22" fmla="*/ 82 w 96"/>
                    <a:gd name="T23" fmla="*/ 14 h 96"/>
                    <a:gd name="T24" fmla="*/ 92 w 96"/>
                    <a:gd name="T25" fmla="*/ 30 h 96"/>
                    <a:gd name="T26" fmla="*/ 96 w 96"/>
                    <a:gd name="T27" fmla="*/ 48 h 96"/>
                    <a:gd name="T28" fmla="*/ 96 w 96"/>
                    <a:gd name="T29" fmla="*/ 58 h 96"/>
                    <a:gd name="T30" fmla="*/ 88 w 96"/>
                    <a:gd name="T31" fmla="*/ 76 h 96"/>
                    <a:gd name="T32" fmla="*/ 74 w 96"/>
                    <a:gd name="T33" fmla="*/ 88 h 96"/>
                    <a:gd name="T34" fmla="*/ 58 w 96"/>
                    <a:gd name="T35" fmla="*/ 96 h 96"/>
                    <a:gd name="T36" fmla="*/ 48 w 96"/>
                    <a:gd name="T37" fmla="*/ 96 h 96"/>
                    <a:gd name="T38" fmla="*/ 48 w 96"/>
                    <a:gd name="T39" fmla="*/ 18 h 96"/>
                    <a:gd name="T40" fmla="*/ 36 w 96"/>
                    <a:gd name="T41" fmla="*/ 20 h 96"/>
                    <a:gd name="T42" fmla="*/ 20 w 96"/>
                    <a:gd name="T43" fmla="*/ 36 h 96"/>
                    <a:gd name="T44" fmla="*/ 18 w 96"/>
                    <a:gd name="T45" fmla="*/ 48 h 96"/>
                    <a:gd name="T46" fmla="*/ 18 w 96"/>
                    <a:gd name="T47" fmla="*/ 54 h 96"/>
                    <a:gd name="T48" fmla="*/ 26 w 96"/>
                    <a:gd name="T49" fmla="*/ 70 h 96"/>
                    <a:gd name="T50" fmla="*/ 42 w 96"/>
                    <a:gd name="T51" fmla="*/ 78 h 96"/>
                    <a:gd name="T52" fmla="*/ 48 w 96"/>
                    <a:gd name="T53" fmla="*/ 78 h 96"/>
                    <a:gd name="T54" fmla="*/ 60 w 96"/>
                    <a:gd name="T55" fmla="*/ 76 h 96"/>
                    <a:gd name="T56" fmla="*/ 76 w 96"/>
                    <a:gd name="T57" fmla="*/ 60 h 96"/>
                    <a:gd name="T58" fmla="*/ 78 w 96"/>
                    <a:gd name="T59" fmla="*/ 48 h 96"/>
                    <a:gd name="T60" fmla="*/ 78 w 96"/>
                    <a:gd name="T61" fmla="*/ 42 h 96"/>
                    <a:gd name="T62" fmla="*/ 70 w 96"/>
                    <a:gd name="T63" fmla="*/ 26 h 96"/>
                    <a:gd name="T64" fmla="*/ 54 w 96"/>
                    <a:gd name="T65" fmla="*/ 18 h 96"/>
                    <a:gd name="T66" fmla="*/ 48 w 96"/>
                    <a:gd name="T67"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6" h="96">
                      <a:moveTo>
                        <a:pt x="48" y="96"/>
                      </a:moveTo>
                      <a:lnTo>
                        <a:pt x="48" y="96"/>
                      </a:lnTo>
                      <a:lnTo>
                        <a:pt x="38" y="96"/>
                      </a:lnTo>
                      <a:lnTo>
                        <a:pt x="28" y="94"/>
                      </a:lnTo>
                      <a:lnTo>
                        <a:pt x="20" y="88"/>
                      </a:lnTo>
                      <a:lnTo>
                        <a:pt x="14" y="82"/>
                      </a:lnTo>
                      <a:lnTo>
                        <a:pt x="8" y="76"/>
                      </a:lnTo>
                      <a:lnTo>
                        <a:pt x="2" y="68"/>
                      </a:lnTo>
                      <a:lnTo>
                        <a:pt x="0" y="58"/>
                      </a:lnTo>
                      <a:lnTo>
                        <a:pt x="0" y="48"/>
                      </a:lnTo>
                      <a:lnTo>
                        <a:pt x="0" y="48"/>
                      </a:lnTo>
                      <a:lnTo>
                        <a:pt x="0" y="38"/>
                      </a:lnTo>
                      <a:lnTo>
                        <a:pt x="2" y="30"/>
                      </a:lnTo>
                      <a:lnTo>
                        <a:pt x="8" y="22"/>
                      </a:lnTo>
                      <a:lnTo>
                        <a:pt x="14" y="14"/>
                      </a:lnTo>
                      <a:lnTo>
                        <a:pt x="20" y="8"/>
                      </a:lnTo>
                      <a:lnTo>
                        <a:pt x="28" y="4"/>
                      </a:lnTo>
                      <a:lnTo>
                        <a:pt x="38" y="0"/>
                      </a:lnTo>
                      <a:lnTo>
                        <a:pt x="48" y="0"/>
                      </a:lnTo>
                      <a:lnTo>
                        <a:pt x="48" y="0"/>
                      </a:lnTo>
                      <a:lnTo>
                        <a:pt x="58" y="0"/>
                      </a:lnTo>
                      <a:lnTo>
                        <a:pt x="66" y="4"/>
                      </a:lnTo>
                      <a:lnTo>
                        <a:pt x="74" y="8"/>
                      </a:lnTo>
                      <a:lnTo>
                        <a:pt x="82" y="14"/>
                      </a:lnTo>
                      <a:lnTo>
                        <a:pt x="88" y="22"/>
                      </a:lnTo>
                      <a:lnTo>
                        <a:pt x="92" y="30"/>
                      </a:lnTo>
                      <a:lnTo>
                        <a:pt x="96" y="38"/>
                      </a:lnTo>
                      <a:lnTo>
                        <a:pt x="96" y="48"/>
                      </a:lnTo>
                      <a:lnTo>
                        <a:pt x="96" y="48"/>
                      </a:lnTo>
                      <a:lnTo>
                        <a:pt x="96" y="58"/>
                      </a:lnTo>
                      <a:lnTo>
                        <a:pt x="92" y="68"/>
                      </a:lnTo>
                      <a:lnTo>
                        <a:pt x="88" y="76"/>
                      </a:lnTo>
                      <a:lnTo>
                        <a:pt x="82" y="82"/>
                      </a:lnTo>
                      <a:lnTo>
                        <a:pt x="74" y="88"/>
                      </a:lnTo>
                      <a:lnTo>
                        <a:pt x="66" y="94"/>
                      </a:lnTo>
                      <a:lnTo>
                        <a:pt x="58" y="96"/>
                      </a:lnTo>
                      <a:lnTo>
                        <a:pt x="48" y="96"/>
                      </a:lnTo>
                      <a:lnTo>
                        <a:pt x="48" y="96"/>
                      </a:lnTo>
                      <a:close/>
                      <a:moveTo>
                        <a:pt x="48" y="18"/>
                      </a:moveTo>
                      <a:lnTo>
                        <a:pt x="48" y="18"/>
                      </a:lnTo>
                      <a:lnTo>
                        <a:pt x="42" y="18"/>
                      </a:lnTo>
                      <a:lnTo>
                        <a:pt x="36" y="20"/>
                      </a:lnTo>
                      <a:lnTo>
                        <a:pt x="26" y="26"/>
                      </a:lnTo>
                      <a:lnTo>
                        <a:pt x="20" y="36"/>
                      </a:lnTo>
                      <a:lnTo>
                        <a:pt x="18" y="42"/>
                      </a:lnTo>
                      <a:lnTo>
                        <a:pt x="18" y="48"/>
                      </a:lnTo>
                      <a:lnTo>
                        <a:pt x="18" y="48"/>
                      </a:lnTo>
                      <a:lnTo>
                        <a:pt x="18" y="54"/>
                      </a:lnTo>
                      <a:lnTo>
                        <a:pt x="20" y="60"/>
                      </a:lnTo>
                      <a:lnTo>
                        <a:pt x="26" y="70"/>
                      </a:lnTo>
                      <a:lnTo>
                        <a:pt x="36" y="76"/>
                      </a:lnTo>
                      <a:lnTo>
                        <a:pt x="42" y="78"/>
                      </a:lnTo>
                      <a:lnTo>
                        <a:pt x="48" y="78"/>
                      </a:lnTo>
                      <a:lnTo>
                        <a:pt x="48" y="78"/>
                      </a:lnTo>
                      <a:lnTo>
                        <a:pt x="54" y="78"/>
                      </a:lnTo>
                      <a:lnTo>
                        <a:pt x="60" y="76"/>
                      </a:lnTo>
                      <a:lnTo>
                        <a:pt x="70" y="70"/>
                      </a:lnTo>
                      <a:lnTo>
                        <a:pt x="76" y="60"/>
                      </a:lnTo>
                      <a:lnTo>
                        <a:pt x="78" y="54"/>
                      </a:lnTo>
                      <a:lnTo>
                        <a:pt x="78" y="48"/>
                      </a:lnTo>
                      <a:lnTo>
                        <a:pt x="78" y="48"/>
                      </a:lnTo>
                      <a:lnTo>
                        <a:pt x="78" y="42"/>
                      </a:lnTo>
                      <a:lnTo>
                        <a:pt x="76" y="36"/>
                      </a:lnTo>
                      <a:lnTo>
                        <a:pt x="70" y="26"/>
                      </a:lnTo>
                      <a:lnTo>
                        <a:pt x="60" y="20"/>
                      </a:lnTo>
                      <a:lnTo>
                        <a:pt x="54" y="18"/>
                      </a:lnTo>
                      <a:lnTo>
                        <a:pt x="48" y="18"/>
                      </a:lnTo>
                      <a:lnTo>
                        <a:pt x="4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161" name="Freeform 127">
                  <a:extLst>
                    <a:ext uri="{FF2B5EF4-FFF2-40B4-BE49-F238E27FC236}">
                      <a16:creationId xmlns:a16="http://schemas.microsoft.com/office/drawing/2014/main" id="{9D29384B-7B7B-4BAE-9A8A-1ABD2520A6A0}"/>
                    </a:ext>
                  </a:extLst>
                </p:cNvPr>
                <p:cNvSpPr>
                  <a:spLocks/>
                </p:cNvSpPr>
                <p:nvPr/>
              </p:nvSpPr>
              <p:spPr bwMode="auto">
                <a:xfrm>
                  <a:off x="2310" y="3448"/>
                  <a:ext cx="86" cy="86"/>
                </a:xfrm>
                <a:custGeom>
                  <a:avLst/>
                  <a:gdLst>
                    <a:gd name="T0" fmla="*/ 74 w 86"/>
                    <a:gd name="T1" fmla="*/ 86 h 86"/>
                    <a:gd name="T2" fmla="*/ 0 w 86"/>
                    <a:gd name="T3" fmla="*/ 12 h 86"/>
                    <a:gd name="T4" fmla="*/ 12 w 86"/>
                    <a:gd name="T5" fmla="*/ 0 h 86"/>
                    <a:gd name="T6" fmla="*/ 86 w 86"/>
                    <a:gd name="T7" fmla="*/ 74 h 86"/>
                    <a:gd name="T8" fmla="*/ 74 w 86"/>
                    <a:gd name="T9" fmla="*/ 86 h 86"/>
                  </a:gdLst>
                  <a:ahLst/>
                  <a:cxnLst>
                    <a:cxn ang="0">
                      <a:pos x="T0" y="T1"/>
                    </a:cxn>
                    <a:cxn ang="0">
                      <a:pos x="T2" y="T3"/>
                    </a:cxn>
                    <a:cxn ang="0">
                      <a:pos x="T4" y="T5"/>
                    </a:cxn>
                    <a:cxn ang="0">
                      <a:pos x="T6" y="T7"/>
                    </a:cxn>
                    <a:cxn ang="0">
                      <a:pos x="T8" y="T9"/>
                    </a:cxn>
                  </a:cxnLst>
                  <a:rect l="0" t="0" r="r" b="b"/>
                  <a:pathLst>
                    <a:path w="86" h="86">
                      <a:moveTo>
                        <a:pt x="74" y="86"/>
                      </a:moveTo>
                      <a:lnTo>
                        <a:pt x="0" y="12"/>
                      </a:lnTo>
                      <a:lnTo>
                        <a:pt x="12" y="0"/>
                      </a:lnTo>
                      <a:lnTo>
                        <a:pt x="86" y="74"/>
                      </a:lnTo>
                      <a:lnTo>
                        <a:pt x="7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162" name="Freeform 128">
                  <a:extLst>
                    <a:ext uri="{FF2B5EF4-FFF2-40B4-BE49-F238E27FC236}">
                      <a16:creationId xmlns:a16="http://schemas.microsoft.com/office/drawing/2014/main" id="{38AAD234-7B0D-4009-8A29-07B7DEDDECFE}"/>
                    </a:ext>
                  </a:extLst>
                </p:cNvPr>
                <p:cNvSpPr>
                  <a:spLocks/>
                </p:cNvSpPr>
                <p:nvPr/>
              </p:nvSpPr>
              <p:spPr bwMode="auto">
                <a:xfrm>
                  <a:off x="2310" y="3448"/>
                  <a:ext cx="86" cy="86"/>
                </a:xfrm>
                <a:custGeom>
                  <a:avLst/>
                  <a:gdLst>
                    <a:gd name="T0" fmla="*/ 12 w 86"/>
                    <a:gd name="T1" fmla="*/ 86 h 86"/>
                    <a:gd name="T2" fmla="*/ 0 w 86"/>
                    <a:gd name="T3" fmla="*/ 74 h 86"/>
                    <a:gd name="T4" fmla="*/ 74 w 86"/>
                    <a:gd name="T5" fmla="*/ 0 h 86"/>
                    <a:gd name="T6" fmla="*/ 86 w 86"/>
                    <a:gd name="T7" fmla="*/ 12 h 86"/>
                    <a:gd name="T8" fmla="*/ 12 w 86"/>
                    <a:gd name="T9" fmla="*/ 86 h 86"/>
                  </a:gdLst>
                  <a:ahLst/>
                  <a:cxnLst>
                    <a:cxn ang="0">
                      <a:pos x="T0" y="T1"/>
                    </a:cxn>
                    <a:cxn ang="0">
                      <a:pos x="T2" y="T3"/>
                    </a:cxn>
                    <a:cxn ang="0">
                      <a:pos x="T4" y="T5"/>
                    </a:cxn>
                    <a:cxn ang="0">
                      <a:pos x="T6" y="T7"/>
                    </a:cxn>
                    <a:cxn ang="0">
                      <a:pos x="T8" y="T9"/>
                    </a:cxn>
                  </a:cxnLst>
                  <a:rect l="0" t="0" r="r" b="b"/>
                  <a:pathLst>
                    <a:path w="86" h="86">
                      <a:moveTo>
                        <a:pt x="12" y="86"/>
                      </a:moveTo>
                      <a:lnTo>
                        <a:pt x="0" y="74"/>
                      </a:lnTo>
                      <a:lnTo>
                        <a:pt x="74" y="0"/>
                      </a:lnTo>
                      <a:lnTo>
                        <a:pt x="86" y="12"/>
                      </a:lnTo>
                      <a:lnTo>
                        <a:pt x="12"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163" name="Freeform 129">
                  <a:extLst>
                    <a:ext uri="{FF2B5EF4-FFF2-40B4-BE49-F238E27FC236}">
                      <a16:creationId xmlns:a16="http://schemas.microsoft.com/office/drawing/2014/main" id="{C2522747-28DB-4B02-A72C-F6C90141D728}"/>
                    </a:ext>
                  </a:extLst>
                </p:cNvPr>
                <p:cNvSpPr>
                  <a:spLocks/>
                </p:cNvSpPr>
                <p:nvPr/>
              </p:nvSpPr>
              <p:spPr bwMode="auto">
                <a:xfrm>
                  <a:off x="2122" y="3200"/>
                  <a:ext cx="178" cy="290"/>
                </a:xfrm>
                <a:custGeom>
                  <a:avLst/>
                  <a:gdLst>
                    <a:gd name="T0" fmla="*/ 18 w 178"/>
                    <a:gd name="T1" fmla="*/ 290 h 290"/>
                    <a:gd name="T2" fmla="*/ 0 w 178"/>
                    <a:gd name="T3" fmla="*/ 290 h 290"/>
                    <a:gd name="T4" fmla="*/ 0 w 178"/>
                    <a:gd name="T5" fmla="*/ 142 h 290"/>
                    <a:gd name="T6" fmla="*/ 160 w 178"/>
                    <a:gd name="T7" fmla="*/ 142 h 290"/>
                    <a:gd name="T8" fmla="*/ 160 w 178"/>
                    <a:gd name="T9" fmla="*/ 0 h 290"/>
                    <a:gd name="T10" fmla="*/ 178 w 178"/>
                    <a:gd name="T11" fmla="*/ 0 h 290"/>
                    <a:gd name="T12" fmla="*/ 178 w 178"/>
                    <a:gd name="T13" fmla="*/ 160 h 290"/>
                    <a:gd name="T14" fmla="*/ 18 w 178"/>
                    <a:gd name="T15" fmla="*/ 160 h 290"/>
                    <a:gd name="T16" fmla="*/ 18 w 178"/>
                    <a:gd name="T17" fmla="*/ 29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90">
                      <a:moveTo>
                        <a:pt x="18" y="290"/>
                      </a:moveTo>
                      <a:lnTo>
                        <a:pt x="0" y="290"/>
                      </a:lnTo>
                      <a:lnTo>
                        <a:pt x="0" y="142"/>
                      </a:lnTo>
                      <a:lnTo>
                        <a:pt x="160" y="142"/>
                      </a:lnTo>
                      <a:lnTo>
                        <a:pt x="160" y="0"/>
                      </a:lnTo>
                      <a:lnTo>
                        <a:pt x="178" y="0"/>
                      </a:lnTo>
                      <a:lnTo>
                        <a:pt x="178" y="160"/>
                      </a:lnTo>
                      <a:lnTo>
                        <a:pt x="18" y="160"/>
                      </a:lnTo>
                      <a:lnTo>
                        <a:pt x="18" y="2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164" name="Freeform 130">
                  <a:extLst>
                    <a:ext uri="{FF2B5EF4-FFF2-40B4-BE49-F238E27FC236}">
                      <a16:creationId xmlns:a16="http://schemas.microsoft.com/office/drawing/2014/main" id="{70CE352C-D67D-4737-8307-6A737B433D6A}"/>
                    </a:ext>
                  </a:extLst>
                </p:cNvPr>
                <p:cNvSpPr>
                  <a:spLocks/>
                </p:cNvSpPr>
                <p:nvPr/>
              </p:nvSpPr>
              <p:spPr bwMode="auto">
                <a:xfrm>
                  <a:off x="2248" y="3178"/>
                  <a:ext cx="88" cy="56"/>
                </a:xfrm>
                <a:custGeom>
                  <a:avLst/>
                  <a:gdLst>
                    <a:gd name="T0" fmla="*/ 74 w 88"/>
                    <a:gd name="T1" fmla="*/ 56 h 56"/>
                    <a:gd name="T2" fmla="*/ 44 w 88"/>
                    <a:gd name="T3" fmla="*/ 24 h 56"/>
                    <a:gd name="T4" fmla="*/ 14 w 88"/>
                    <a:gd name="T5" fmla="*/ 56 h 56"/>
                    <a:gd name="T6" fmla="*/ 0 w 88"/>
                    <a:gd name="T7" fmla="*/ 42 h 56"/>
                    <a:gd name="T8" fmla="*/ 44 w 88"/>
                    <a:gd name="T9" fmla="*/ 0 h 56"/>
                    <a:gd name="T10" fmla="*/ 88 w 88"/>
                    <a:gd name="T11" fmla="*/ 42 h 56"/>
                    <a:gd name="T12" fmla="*/ 74 w 88"/>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8" h="56">
                      <a:moveTo>
                        <a:pt x="74" y="56"/>
                      </a:moveTo>
                      <a:lnTo>
                        <a:pt x="44" y="24"/>
                      </a:lnTo>
                      <a:lnTo>
                        <a:pt x="14" y="56"/>
                      </a:lnTo>
                      <a:lnTo>
                        <a:pt x="0" y="42"/>
                      </a:lnTo>
                      <a:lnTo>
                        <a:pt x="44" y="0"/>
                      </a:lnTo>
                      <a:lnTo>
                        <a:pt x="88" y="42"/>
                      </a:lnTo>
                      <a:lnTo>
                        <a:pt x="74"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grpSp>
        </p:grpSp>
      </p:grpSp>
      <p:grpSp>
        <p:nvGrpSpPr>
          <p:cNvPr id="165" name="Group 164">
            <a:extLst>
              <a:ext uri="{FF2B5EF4-FFF2-40B4-BE49-F238E27FC236}">
                <a16:creationId xmlns:a16="http://schemas.microsoft.com/office/drawing/2014/main" id="{3A8BA810-31AB-4484-97F3-97BE5A491838}"/>
              </a:ext>
            </a:extLst>
          </p:cNvPr>
          <p:cNvGrpSpPr/>
          <p:nvPr/>
        </p:nvGrpSpPr>
        <p:grpSpPr>
          <a:xfrm>
            <a:off x="5687275" y="3033178"/>
            <a:ext cx="1264759" cy="786986"/>
            <a:chOff x="8922613" y="4598638"/>
            <a:chExt cx="1686345" cy="1049314"/>
          </a:xfrm>
        </p:grpSpPr>
        <p:sp>
          <p:nvSpPr>
            <p:cNvPr id="166" name="Rectangle 165">
              <a:extLst>
                <a:ext uri="{FF2B5EF4-FFF2-40B4-BE49-F238E27FC236}">
                  <a16:creationId xmlns:a16="http://schemas.microsoft.com/office/drawing/2014/main" id="{2E896E9D-D32D-4BB2-BC63-BCA8BE8E4F1E}"/>
                </a:ext>
              </a:extLst>
            </p:cNvPr>
            <p:cNvSpPr/>
            <p:nvPr/>
          </p:nvSpPr>
          <p:spPr>
            <a:xfrm>
              <a:off x="8922613" y="4598638"/>
              <a:ext cx="1686345" cy="661852"/>
            </a:xfrm>
            <a:prstGeom prst="rect">
              <a:avLst/>
            </a:prstGeom>
            <a:solidFill>
              <a:srgbClr val="FF5050">
                <a:alpha val="20000"/>
              </a:srgbClr>
            </a:solidFill>
            <a:ln w="9525" cap="flat" cmpd="sng" algn="ctr">
              <a:noFill/>
              <a:prstDash val="solid"/>
            </a:ln>
            <a:effectLst>
              <a:outerShdw blurRad="50800" dist="38100" dir="2700000" algn="tl" rotWithShape="0">
                <a:prstClr val="black">
                  <a:alpha val="40000"/>
                </a:prstClr>
              </a:outerShdw>
            </a:effectLst>
          </p:spPr>
          <p:txBody>
            <a:bodyPr lIns="54000" tIns="54000" rIns="54000" bIns="54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N" sz="1350" b="1" i="0" u="none" strike="noStrike" kern="1200" cap="none" spc="0" normalizeH="0" baseline="0" noProof="0" dirty="0">
                  <a:ln>
                    <a:noFill/>
                  </a:ln>
                  <a:solidFill>
                    <a:prstClr val="black"/>
                  </a:solidFill>
                  <a:effectLst/>
                  <a:uLnTx/>
                  <a:uFillTx/>
                  <a:latin typeface="Lucida Sans Unicode" panose="020B0602030504020204" pitchFamily="34" charset="0"/>
                  <a:ea typeface="+mn-ea"/>
                  <a:cs typeface="Lucida Sans Unicode" panose="020B0602030504020204" pitchFamily="34" charset="0"/>
                </a:rPr>
                <a:t>Feb</a:t>
              </a:r>
              <a:r>
                <a:rPr kumimoji="0" lang="en-IN" sz="1350" b="1" i="0" u="none" strike="noStrike" kern="0" cap="none" spc="0" normalizeH="0" baseline="0" noProof="0" dirty="0">
                  <a:ln>
                    <a:noFill/>
                  </a:ln>
                  <a:solidFill>
                    <a:srgbClr val="000000"/>
                  </a:solidFill>
                  <a:effectLst/>
                  <a:uLnTx/>
                  <a:uFillTx/>
                  <a:latin typeface="Lucida Sans Unicode" panose="020B0602030504020204" pitchFamily="34" charset="0"/>
                  <a:ea typeface="+mn-ea"/>
                  <a:cs typeface="Lucida Sans Unicode" panose="020B0602030504020204" pitchFamily="34" charset="0"/>
                </a:rPr>
                <a:t> 2023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N" sz="900" b="0" i="0" u="none" strike="noStrike" kern="1200" cap="none" spc="0" normalizeH="0" baseline="0" noProof="0" dirty="0">
                  <a:ln>
                    <a:noFill/>
                  </a:ln>
                  <a:solidFill>
                    <a:prstClr val="black"/>
                  </a:solidFill>
                  <a:effectLst/>
                  <a:uLnTx/>
                  <a:uFillTx/>
                  <a:latin typeface="Lucida Sans Unicode" panose="020B0602030504020204" pitchFamily="34" charset="0"/>
                  <a:ea typeface="+mn-ea"/>
                  <a:cs typeface="Lucida Sans Unicode" panose="020B0602030504020204" pitchFamily="34" charset="0"/>
                </a:rPr>
                <a:t>Consultation OOB</a:t>
              </a:r>
              <a:endParaRPr kumimoji="0" lang="en-IN" sz="900" b="0" i="0" u="none" strike="noStrike" kern="0" cap="none" spc="0" normalizeH="0" baseline="0" noProof="0" dirty="0">
                <a:ln>
                  <a:noFill/>
                </a:ln>
                <a:solidFill>
                  <a:srgbClr val="000000"/>
                </a:solidFill>
                <a:effectLst/>
                <a:uLnTx/>
                <a:uFillTx/>
                <a:latin typeface="Lucida Sans Unicode" panose="020B0602030504020204" pitchFamily="34" charset="0"/>
                <a:ea typeface="+mn-ea"/>
                <a:cs typeface="Lucida Sans Unicode" panose="020B0602030504020204" pitchFamily="34" charset="0"/>
              </a:endParaRPr>
            </a:p>
          </p:txBody>
        </p:sp>
        <p:grpSp>
          <p:nvGrpSpPr>
            <p:cNvPr id="167" name="Group 166">
              <a:extLst>
                <a:ext uri="{FF2B5EF4-FFF2-40B4-BE49-F238E27FC236}">
                  <a16:creationId xmlns:a16="http://schemas.microsoft.com/office/drawing/2014/main" id="{84FD8A25-75AD-4B6A-8BE2-6CF4DB8A4E20}"/>
                </a:ext>
              </a:extLst>
            </p:cNvPr>
            <p:cNvGrpSpPr/>
            <p:nvPr/>
          </p:nvGrpSpPr>
          <p:grpSpPr>
            <a:xfrm>
              <a:off x="9537422" y="5179952"/>
              <a:ext cx="468000" cy="468000"/>
              <a:chOff x="9680723" y="5190188"/>
              <a:chExt cx="468000" cy="468000"/>
            </a:xfrm>
          </p:grpSpPr>
          <p:sp>
            <p:nvSpPr>
              <p:cNvPr id="168" name="Teardrop 167">
                <a:extLst>
                  <a:ext uri="{FF2B5EF4-FFF2-40B4-BE49-F238E27FC236}">
                    <a16:creationId xmlns:a16="http://schemas.microsoft.com/office/drawing/2014/main" id="{A4B62BE5-D998-4BAF-B5C3-7C0F16B34BA7}"/>
                  </a:ext>
                </a:extLst>
              </p:cNvPr>
              <p:cNvSpPr/>
              <p:nvPr/>
            </p:nvSpPr>
            <p:spPr>
              <a:xfrm rot="8100000">
                <a:off x="9680723" y="5190188"/>
                <a:ext cx="468000" cy="468000"/>
              </a:xfrm>
              <a:prstGeom prst="teardrop">
                <a:avLst/>
              </a:prstGeom>
              <a:solidFill>
                <a:srgbClr val="C00000"/>
              </a:solidFill>
              <a:ln w="9525" cap="flat" cmpd="sng" algn="ctr">
                <a:noFill/>
                <a:prstDash val="solid"/>
              </a:ln>
              <a:effectLst/>
            </p:spPr>
            <p:txBody>
              <a:bodyPr rtlCol="0" anchor="t" anchorCtr="0"/>
              <a:lstStyle/>
              <a:p>
                <a:pPr marL="0" marR="0" lvl="0" indent="0" algn="ctr" defTabSz="385763" rtl="0" eaLnBrk="1" fontAlgn="auto" latinLnBrk="0" hangingPunct="1">
                  <a:lnSpc>
                    <a:spcPct val="100000"/>
                  </a:lnSpc>
                  <a:spcBef>
                    <a:spcPts val="0"/>
                  </a:spcBef>
                  <a:spcAft>
                    <a:spcPts val="0"/>
                  </a:spcAft>
                  <a:buClrTx/>
                  <a:buSzTx/>
                  <a:buFontTx/>
                  <a:buNone/>
                  <a:tabLst/>
                  <a:defRPr/>
                </a:pPr>
                <a:endParaRPr kumimoji="0" lang="en-US" sz="422" b="1" i="0" u="none" strike="noStrike" kern="0" cap="none" spc="0" normalizeH="0" baseline="0" noProof="0">
                  <a:ln>
                    <a:noFill/>
                  </a:ln>
                  <a:solidFill>
                    <a:prstClr val="black"/>
                  </a:solidFill>
                  <a:effectLst/>
                  <a:uLnTx/>
                  <a:uFillTx/>
                  <a:latin typeface="Verdana" pitchFamily="34" charset="0"/>
                  <a:ea typeface="+mn-ea"/>
                  <a:cs typeface="Arial" charset="0"/>
                </a:endParaRPr>
              </a:p>
            </p:txBody>
          </p:sp>
          <p:sp>
            <p:nvSpPr>
              <p:cNvPr id="169" name="Oval 168">
                <a:extLst>
                  <a:ext uri="{FF2B5EF4-FFF2-40B4-BE49-F238E27FC236}">
                    <a16:creationId xmlns:a16="http://schemas.microsoft.com/office/drawing/2014/main" id="{00DC65EC-36DB-43DD-9F45-852BD2C22589}"/>
                  </a:ext>
                </a:extLst>
              </p:cNvPr>
              <p:cNvSpPr/>
              <p:nvPr/>
            </p:nvSpPr>
            <p:spPr>
              <a:xfrm>
                <a:off x="9736488" y="5262046"/>
                <a:ext cx="360187" cy="335320"/>
              </a:xfrm>
              <a:prstGeom prst="ellipse">
                <a:avLst/>
              </a:prstGeom>
              <a:solidFill>
                <a:srgbClr val="FF5050"/>
              </a:solidFill>
              <a:ln w="9525"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2" b="0" i="0" u="none" strike="noStrike" kern="0" cap="none" spc="0" normalizeH="0" baseline="0" noProof="0">
                  <a:ln>
                    <a:noFill/>
                  </a:ln>
                  <a:solidFill>
                    <a:prstClr val="black"/>
                  </a:solidFill>
                  <a:effectLst/>
                  <a:uLnTx/>
                  <a:uFillTx/>
                  <a:latin typeface="Verdana" pitchFamily="34" charset="0"/>
                  <a:ea typeface="EYInterstate" charset="0"/>
                  <a:cs typeface="EYInterstate" charset="0"/>
                </a:endParaRPr>
              </a:p>
            </p:txBody>
          </p:sp>
          <p:grpSp>
            <p:nvGrpSpPr>
              <p:cNvPr id="170" name="Group 169">
                <a:extLst>
                  <a:ext uri="{FF2B5EF4-FFF2-40B4-BE49-F238E27FC236}">
                    <a16:creationId xmlns:a16="http://schemas.microsoft.com/office/drawing/2014/main" id="{809B1886-8036-4AB7-8BFF-21861D8E3BA0}"/>
                  </a:ext>
                </a:extLst>
              </p:cNvPr>
              <p:cNvGrpSpPr>
                <a:grpSpLocks noChangeAspect="1"/>
              </p:cNvGrpSpPr>
              <p:nvPr/>
            </p:nvGrpSpPr>
            <p:grpSpPr bwMode="auto">
              <a:xfrm>
                <a:off x="9807113" y="5296835"/>
                <a:ext cx="203949" cy="262127"/>
                <a:chOff x="1888" y="2930"/>
                <a:chExt cx="638" cy="820"/>
              </a:xfrm>
              <a:solidFill>
                <a:schemeClr val="tx1"/>
              </a:solidFill>
            </p:grpSpPr>
            <p:sp>
              <p:nvSpPr>
                <p:cNvPr id="171" name="Freeform 122">
                  <a:extLst>
                    <a:ext uri="{FF2B5EF4-FFF2-40B4-BE49-F238E27FC236}">
                      <a16:creationId xmlns:a16="http://schemas.microsoft.com/office/drawing/2014/main" id="{68FF4D42-7EF7-444B-822C-DCE1179A81FA}"/>
                    </a:ext>
                  </a:extLst>
                </p:cNvPr>
                <p:cNvSpPr>
                  <a:spLocks noEditPoints="1"/>
                </p:cNvSpPr>
                <p:nvPr/>
              </p:nvSpPr>
              <p:spPr bwMode="auto">
                <a:xfrm>
                  <a:off x="2038" y="2930"/>
                  <a:ext cx="338" cy="136"/>
                </a:xfrm>
                <a:custGeom>
                  <a:avLst/>
                  <a:gdLst>
                    <a:gd name="T0" fmla="*/ 338 w 338"/>
                    <a:gd name="T1" fmla="*/ 136 h 136"/>
                    <a:gd name="T2" fmla="*/ 0 w 338"/>
                    <a:gd name="T3" fmla="*/ 136 h 136"/>
                    <a:gd name="T4" fmla="*/ 0 w 338"/>
                    <a:gd name="T5" fmla="*/ 0 h 136"/>
                    <a:gd name="T6" fmla="*/ 338 w 338"/>
                    <a:gd name="T7" fmla="*/ 0 h 136"/>
                    <a:gd name="T8" fmla="*/ 338 w 338"/>
                    <a:gd name="T9" fmla="*/ 136 h 136"/>
                    <a:gd name="T10" fmla="*/ 18 w 338"/>
                    <a:gd name="T11" fmla="*/ 118 h 136"/>
                    <a:gd name="T12" fmla="*/ 320 w 338"/>
                    <a:gd name="T13" fmla="*/ 118 h 136"/>
                    <a:gd name="T14" fmla="*/ 320 w 338"/>
                    <a:gd name="T15" fmla="*/ 18 h 136"/>
                    <a:gd name="T16" fmla="*/ 18 w 338"/>
                    <a:gd name="T17" fmla="*/ 18 h 136"/>
                    <a:gd name="T18" fmla="*/ 18 w 338"/>
                    <a:gd name="T19"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136">
                      <a:moveTo>
                        <a:pt x="338" y="136"/>
                      </a:moveTo>
                      <a:lnTo>
                        <a:pt x="0" y="136"/>
                      </a:lnTo>
                      <a:lnTo>
                        <a:pt x="0" y="0"/>
                      </a:lnTo>
                      <a:lnTo>
                        <a:pt x="338" y="0"/>
                      </a:lnTo>
                      <a:lnTo>
                        <a:pt x="338" y="136"/>
                      </a:lnTo>
                      <a:close/>
                      <a:moveTo>
                        <a:pt x="18" y="118"/>
                      </a:moveTo>
                      <a:lnTo>
                        <a:pt x="320" y="118"/>
                      </a:lnTo>
                      <a:lnTo>
                        <a:pt x="320" y="18"/>
                      </a:lnTo>
                      <a:lnTo>
                        <a:pt x="18" y="18"/>
                      </a:lnTo>
                      <a:lnTo>
                        <a:pt x="18" y="1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172" name="Freeform 123">
                  <a:extLst>
                    <a:ext uri="{FF2B5EF4-FFF2-40B4-BE49-F238E27FC236}">
                      <a16:creationId xmlns:a16="http://schemas.microsoft.com/office/drawing/2014/main" id="{40FC5AB9-7660-4176-B339-C1ECB3B15F99}"/>
                    </a:ext>
                  </a:extLst>
                </p:cNvPr>
                <p:cNvSpPr>
                  <a:spLocks/>
                </p:cNvSpPr>
                <p:nvPr/>
              </p:nvSpPr>
              <p:spPr bwMode="auto">
                <a:xfrm>
                  <a:off x="1888" y="2990"/>
                  <a:ext cx="638" cy="760"/>
                </a:xfrm>
                <a:custGeom>
                  <a:avLst/>
                  <a:gdLst>
                    <a:gd name="T0" fmla="*/ 638 w 638"/>
                    <a:gd name="T1" fmla="*/ 760 h 760"/>
                    <a:gd name="T2" fmla="*/ 0 w 638"/>
                    <a:gd name="T3" fmla="*/ 760 h 760"/>
                    <a:gd name="T4" fmla="*/ 0 w 638"/>
                    <a:gd name="T5" fmla="*/ 0 h 760"/>
                    <a:gd name="T6" fmla="*/ 160 w 638"/>
                    <a:gd name="T7" fmla="*/ 0 h 760"/>
                    <a:gd name="T8" fmla="*/ 160 w 638"/>
                    <a:gd name="T9" fmla="*/ 18 h 760"/>
                    <a:gd name="T10" fmla="*/ 18 w 638"/>
                    <a:gd name="T11" fmla="*/ 18 h 760"/>
                    <a:gd name="T12" fmla="*/ 18 w 638"/>
                    <a:gd name="T13" fmla="*/ 742 h 760"/>
                    <a:gd name="T14" fmla="*/ 620 w 638"/>
                    <a:gd name="T15" fmla="*/ 742 h 760"/>
                    <a:gd name="T16" fmla="*/ 620 w 638"/>
                    <a:gd name="T17" fmla="*/ 18 h 760"/>
                    <a:gd name="T18" fmla="*/ 480 w 638"/>
                    <a:gd name="T19" fmla="*/ 18 h 760"/>
                    <a:gd name="T20" fmla="*/ 480 w 638"/>
                    <a:gd name="T21" fmla="*/ 0 h 760"/>
                    <a:gd name="T22" fmla="*/ 638 w 638"/>
                    <a:gd name="T23" fmla="*/ 0 h 760"/>
                    <a:gd name="T24" fmla="*/ 638 w 638"/>
                    <a:gd name="T25" fmla="*/ 76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8" h="760">
                      <a:moveTo>
                        <a:pt x="638" y="760"/>
                      </a:moveTo>
                      <a:lnTo>
                        <a:pt x="0" y="760"/>
                      </a:lnTo>
                      <a:lnTo>
                        <a:pt x="0" y="0"/>
                      </a:lnTo>
                      <a:lnTo>
                        <a:pt x="160" y="0"/>
                      </a:lnTo>
                      <a:lnTo>
                        <a:pt x="160" y="18"/>
                      </a:lnTo>
                      <a:lnTo>
                        <a:pt x="18" y="18"/>
                      </a:lnTo>
                      <a:lnTo>
                        <a:pt x="18" y="742"/>
                      </a:lnTo>
                      <a:lnTo>
                        <a:pt x="620" y="742"/>
                      </a:lnTo>
                      <a:lnTo>
                        <a:pt x="620" y="18"/>
                      </a:lnTo>
                      <a:lnTo>
                        <a:pt x="480" y="18"/>
                      </a:lnTo>
                      <a:lnTo>
                        <a:pt x="480" y="0"/>
                      </a:lnTo>
                      <a:lnTo>
                        <a:pt x="638" y="0"/>
                      </a:lnTo>
                      <a:lnTo>
                        <a:pt x="638" y="7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173" name="Rectangle 172">
                  <a:extLst>
                    <a:ext uri="{FF2B5EF4-FFF2-40B4-BE49-F238E27FC236}">
                      <a16:creationId xmlns:a16="http://schemas.microsoft.com/office/drawing/2014/main" id="{062C9D32-A769-4BF4-B6D9-DD72A89E98FC}"/>
                    </a:ext>
                  </a:extLst>
                </p:cNvPr>
                <p:cNvSpPr>
                  <a:spLocks noChangeArrowheads="1"/>
                </p:cNvSpPr>
                <p:nvPr/>
              </p:nvSpPr>
              <p:spPr bwMode="auto">
                <a:xfrm>
                  <a:off x="2132" y="2990"/>
                  <a:ext cx="150"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174" name="Freeform 125">
                  <a:extLst>
                    <a:ext uri="{FF2B5EF4-FFF2-40B4-BE49-F238E27FC236}">
                      <a16:creationId xmlns:a16="http://schemas.microsoft.com/office/drawing/2014/main" id="{2CDD594B-747C-46ED-B719-89F1396DDD38}"/>
                    </a:ext>
                  </a:extLst>
                </p:cNvPr>
                <p:cNvSpPr>
                  <a:spLocks noEditPoints="1"/>
                </p:cNvSpPr>
                <p:nvPr/>
              </p:nvSpPr>
              <p:spPr bwMode="auto">
                <a:xfrm>
                  <a:off x="2016" y="3200"/>
                  <a:ext cx="98" cy="96"/>
                </a:xfrm>
                <a:custGeom>
                  <a:avLst/>
                  <a:gdLst>
                    <a:gd name="T0" fmla="*/ 48 w 98"/>
                    <a:gd name="T1" fmla="*/ 96 h 96"/>
                    <a:gd name="T2" fmla="*/ 30 w 98"/>
                    <a:gd name="T3" fmla="*/ 92 h 96"/>
                    <a:gd name="T4" fmla="*/ 14 w 98"/>
                    <a:gd name="T5" fmla="*/ 82 h 96"/>
                    <a:gd name="T6" fmla="*/ 4 w 98"/>
                    <a:gd name="T7" fmla="*/ 68 h 96"/>
                    <a:gd name="T8" fmla="*/ 0 w 98"/>
                    <a:gd name="T9" fmla="*/ 48 h 96"/>
                    <a:gd name="T10" fmla="*/ 0 w 98"/>
                    <a:gd name="T11" fmla="*/ 38 h 96"/>
                    <a:gd name="T12" fmla="*/ 8 w 98"/>
                    <a:gd name="T13" fmla="*/ 20 h 96"/>
                    <a:gd name="T14" fmla="*/ 22 w 98"/>
                    <a:gd name="T15" fmla="*/ 8 h 96"/>
                    <a:gd name="T16" fmla="*/ 38 w 98"/>
                    <a:gd name="T17" fmla="*/ 0 h 96"/>
                    <a:gd name="T18" fmla="*/ 48 w 98"/>
                    <a:gd name="T19" fmla="*/ 0 h 96"/>
                    <a:gd name="T20" fmla="*/ 68 w 98"/>
                    <a:gd name="T21" fmla="*/ 4 h 96"/>
                    <a:gd name="T22" fmla="*/ 84 w 98"/>
                    <a:gd name="T23" fmla="*/ 14 h 96"/>
                    <a:gd name="T24" fmla="*/ 94 w 98"/>
                    <a:gd name="T25" fmla="*/ 30 h 96"/>
                    <a:gd name="T26" fmla="*/ 98 w 98"/>
                    <a:gd name="T27" fmla="*/ 48 h 96"/>
                    <a:gd name="T28" fmla="*/ 96 w 98"/>
                    <a:gd name="T29" fmla="*/ 58 h 96"/>
                    <a:gd name="T30" fmla="*/ 88 w 98"/>
                    <a:gd name="T31" fmla="*/ 76 h 96"/>
                    <a:gd name="T32" fmla="*/ 76 w 98"/>
                    <a:gd name="T33" fmla="*/ 88 h 96"/>
                    <a:gd name="T34" fmla="*/ 58 w 98"/>
                    <a:gd name="T35" fmla="*/ 96 h 96"/>
                    <a:gd name="T36" fmla="*/ 48 w 98"/>
                    <a:gd name="T37" fmla="*/ 96 h 96"/>
                    <a:gd name="T38" fmla="*/ 48 w 98"/>
                    <a:gd name="T39" fmla="*/ 18 h 96"/>
                    <a:gd name="T40" fmla="*/ 36 w 98"/>
                    <a:gd name="T41" fmla="*/ 20 h 96"/>
                    <a:gd name="T42" fmla="*/ 20 w 98"/>
                    <a:gd name="T43" fmla="*/ 36 h 96"/>
                    <a:gd name="T44" fmla="*/ 18 w 98"/>
                    <a:gd name="T45" fmla="*/ 48 h 96"/>
                    <a:gd name="T46" fmla="*/ 18 w 98"/>
                    <a:gd name="T47" fmla="*/ 54 h 96"/>
                    <a:gd name="T48" fmla="*/ 26 w 98"/>
                    <a:gd name="T49" fmla="*/ 70 h 96"/>
                    <a:gd name="T50" fmla="*/ 42 w 98"/>
                    <a:gd name="T51" fmla="*/ 78 h 96"/>
                    <a:gd name="T52" fmla="*/ 48 w 98"/>
                    <a:gd name="T53" fmla="*/ 78 h 96"/>
                    <a:gd name="T54" fmla="*/ 60 w 98"/>
                    <a:gd name="T55" fmla="*/ 76 h 96"/>
                    <a:gd name="T56" fmla="*/ 76 w 98"/>
                    <a:gd name="T57" fmla="*/ 60 h 96"/>
                    <a:gd name="T58" fmla="*/ 80 w 98"/>
                    <a:gd name="T59" fmla="*/ 48 h 96"/>
                    <a:gd name="T60" fmla="*/ 78 w 98"/>
                    <a:gd name="T61" fmla="*/ 42 h 96"/>
                    <a:gd name="T62" fmla="*/ 70 w 98"/>
                    <a:gd name="T63" fmla="*/ 26 h 96"/>
                    <a:gd name="T64" fmla="*/ 54 w 98"/>
                    <a:gd name="T65" fmla="*/ 18 h 96"/>
                    <a:gd name="T66" fmla="*/ 48 w 98"/>
                    <a:gd name="T67"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96">
                      <a:moveTo>
                        <a:pt x="48" y="96"/>
                      </a:moveTo>
                      <a:lnTo>
                        <a:pt x="48" y="96"/>
                      </a:lnTo>
                      <a:lnTo>
                        <a:pt x="38" y="96"/>
                      </a:lnTo>
                      <a:lnTo>
                        <a:pt x="30" y="92"/>
                      </a:lnTo>
                      <a:lnTo>
                        <a:pt x="22" y="88"/>
                      </a:lnTo>
                      <a:lnTo>
                        <a:pt x="14" y="82"/>
                      </a:lnTo>
                      <a:lnTo>
                        <a:pt x="8" y="76"/>
                      </a:lnTo>
                      <a:lnTo>
                        <a:pt x="4" y="68"/>
                      </a:lnTo>
                      <a:lnTo>
                        <a:pt x="0" y="58"/>
                      </a:lnTo>
                      <a:lnTo>
                        <a:pt x="0" y="48"/>
                      </a:lnTo>
                      <a:lnTo>
                        <a:pt x="0" y="48"/>
                      </a:lnTo>
                      <a:lnTo>
                        <a:pt x="0" y="38"/>
                      </a:lnTo>
                      <a:lnTo>
                        <a:pt x="4" y="30"/>
                      </a:lnTo>
                      <a:lnTo>
                        <a:pt x="8" y="20"/>
                      </a:lnTo>
                      <a:lnTo>
                        <a:pt x="14" y="14"/>
                      </a:lnTo>
                      <a:lnTo>
                        <a:pt x="22" y="8"/>
                      </a:lnTo>
                      <a:lnTo>
                        <a:pt x="30" y="4"/>
                      </a:lnTo>
                      <a:lnTo>
                        <a:pt x="38" y="0"/>
                      </a:lnTo>
                      <a:lnTo>
                        <a:pt x="48" y="0"/>
                      </a:lnTo>
                      <a:lnTo>
                        <a:pt x="48" y="0"/>
                      </a:lnTo>
                      <a:lnTo>
                        <a:pt x="58" y="0"/>
                      </a:lnTo>
                      <a:lnTo>
                        <a:pt x="68" y="4"/>
                      </a:lnTo>
                      <a:lnTo>
                        <a:pt x="76" y="8"/>
                      </a:lnTo>
                      <a:lnTo>
                        <a:pt x="84" y="14"/>
                      </a:lnTo>
                      <a:lnTo>
                        <a:pt x="88" y="20"/>
                      </a:lnTo>
                      <a:lnTo>
                        <a:pt x="94" y="30"/>
                      </a:lnTo>
                      <a:lnTo>
                        <a:pt x="96" y="38"/>
                      </a:lnTo>
                      <a:lnTo>
                        <a:pt x="98" y="48"/>
                      </a:lnTo>
                      <a:lnTo>
                        <a:pt x="98" y="48"/>
                      </a:lnTo>
                      <a:lnTo>
                        <a:pt x="96" y="58"/>
                      </a:lnTo>
                      <a:lnTo>
                        <a:pt x="94" y="68"/>
                      </a:lnTo>
                      <a:lnTo>
                        <a:pt x="88" y="76"/>
                      </a:lnTo>
                      <a:lnTo>
                        <a:pt x="84" y="82"/>
                      </a:lnTo>
                      <a:lnTo>
                        <a:pt x="76" y="88"/>
                      </a:lnTo>
                      <a:lnTo>
                        <a:pt x="68" y="92"/>
                      </a:lnTo>
                      <a:lnTo>
                        <a:pt x="58" y="96"/>
                      </a:lnTo>
                      <a:lnTo>
                        <a:pt x="48" y="96"/>
                      </a:lnTo>
                      <a:lnTo>
                        <a:pt x="48" y="96"/>
                      </a:lnTo>
                      <a:close/>
                      <a:moveTo>
                        <a:pt x="48" y="18"/>
                      </a:moveTo>
                      <a:lnTo>
                        <a:pt x="48" y="18"/>
                      </a:lnTo>
                      <a:lnTo>
                        <a:pt x="42" y="18"/>
                      </a:lnTo>
                      <a:lnTo>
                        <a:pt x="36" y="20"/>
                      </a:lnTo>
                      <a:lnTo>
                        <a:pt x="26" y="26"/>
                      </a:lnTo>
                      <a:lnTo>
                        <a:pt x="20" y="36"/>
                      </a:lnTo>
                      <a:lnTo>
                        <a:pt x="18" y="42"/>
                      </a:lnTo>
                      <a:lnTo>
                        <a:pt x="18" y="48"/>
                      </a:lnTo>
                      <a:lnTo>
                        <a:pt x="18" y="48"/>
                      </a:lnTo>
                      <a:lnTo>
                        <a:pt x="18" y="54"/>
                      </a:lnTo>
                      <a:lnTo>
                        <a:pt x="20" y="60"/>
                      </a:lnTo>
                      <a:lnTo>
                        <a:pt x="26" y="70"/>
                      </a:lnTo>
                      <a:lnTo>
                        <a:pt x="36" y="76"/>
                      </a:lnTo>
                      <a:lnTo>
                        <a:pt x="42" y="78"/>
                      </a:lnTo>
                      <a:lnTo>
                        <a:pt x="48" y="78"/>
                      </a:lnTo>
                      <a:lnTo>
                        <a:pt x="48" y="78"/>
                      </a:lnTo>
                      <a:lnTo>
                        <a:pt x="54" y="78"/>
                      </a:lnTo>
                      <a:lnTo>
                        <a:pt x="60" y="76"/>
                      </a:lnTo>
                      <a:lnTo>
                        <a:pt x="70" y="70"/>
                      </a:lnTo>
                      <a:lnTo>
                        <a:pt x="76" y="60"/>
                      </a:lnTo>
                      <a:lnTo>
                        <a:pt x="78" y="54"/>
                      </a:lnTo>
                      <a:lnTo>
                        <a:pt x="80" y="48"/>
                      </a:lnTo>
                      <a:lnTo>
                        <a:pt x="80" y="48"/>
                      </a:lnTo>
                      <a:lnTo>
                        <a:pt x="78" y="42"/>
                      </a:lnTo>
                      <a:lnTo>
                        <a:pt x="76" y="36"/>
                      </a:lnTo>
                      <a:lnTo>
                        <a:pt x="70" y="26"/>
                      </a:lnTo>
                      <a:lnTo>
                        <a:pt x="60" y="20"/>
                      </a:lnTo>
                      <a:lnTo>
                        <a:pt x="54" y="18"/>
                      </a:lnTo>
                      <a:lnTo>
                        <a:pt x="48" y="18"/>
                      </a:lnTo>
                      <a:lnTo>
                        <a:pt x="4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175" name="Freeform 126">
                  <a:extLst>
                    <a:ext uri="{FF2B5EF4-FFF2-40B4-BE49-F238E27FC236}">
                      <a16:creationId xmlns:a16="http://schemas.microsoft.com/office/drawing/2014/main" id="{0E07D009-8400-4A8B-AC65-E14E6CCE0D5D}"/>
                    </a:ext>
                  </a:extLst>
                </p:cNvPr>
                <p:cNvSpPr>
                  <a:spLocks noEditPoints="1"/>
                </p:cNvSpPr>
                <p:nvPr/>
              </p:nvSpPr>
              <p:spPr bwMode="auto">
                <a:xfrm>
                  <a:off x="2084" y="3482"/>
                  <a:ext cx="96" cy="96"/>
                </a:xfrm>
                <a:custGeom>
                  <a:avLst/>
                  <a:gdLst>
                    <a:gd name="T0" fmla="*/ 48 w 96"/>
                    <a:gd name="T1" fmla="*/ 96 h 96"/>
                    <a:gd name="T2" fmla="*/ 28 w 96"/>
                    <a:gd name="T3" fmla="*/ 94 h 96"/>
                    <a:gd name="T4" fmla="*/ 14 w 96"/>
                    <a:gd name="T5" fmla="*/ 82 h 96"/>
                    <a:gd name="T6" fmla="*/ 2 w 96"/>
                    <a:gd name="T7" fmla="*/ 68 h 96"/>
                    <a:gd name="T8" fmla="*/ 0 w 96"/>
                    <a:gd name="T9" fmla="*/ 48 h 96"/>
                    <a:gd name="T10" fmla="*/ 0 w 96"/>
                    <a:gd name="T11" fmla="*/ 38 h 96"/>
                    <a:gd name="T12" fmla="*/ 8 w 96"/>
                    <a:gd name="T13" fmla="*/ 22 h 96"/>
                    <a:gd name="T14" fmla="*/ 20 w 96"/>
                    <a:gd name="T15" fmla="*/ 8 h 96"/>
                    <a:gd name="T16" fmla="*/ 38 w 96"/>
                    <a:gd name="T17" fmla="*/ 0 h 96"/>
                    <a:gd name="T18" fmla="*/ 48 w 96"/>
                    <a:gd name="T19" fmla="*/ 0 h 96"/>
                    <a:gd name="T20" fmla="*/ 66 w 96"/>
                    <a:gd name="T21" fmla="*/ 4 h 96"/>
                    <a:gd name="T22" fmla="*/ 82 w 96"/>
                    <a:gd name="T23" fmla="*/ 14 h 96"/>
                    <a:gd name="T24" fmla="*/ 92 w 96"/>
                    <a:gd name="T25" fmla="*/ 30 h 96"/>
                    <a:gd name="T26" fmla="*/ 96 w 96"/>
                    <a:gd name="T27" fmla="*/ 48 h 96"/>
                    <a:gd name="T28" fmla="*/ 96 w 96"/>
                    <a:gd name="T29" fmla="*/ 58 h 96"/>
                    <a:gd name="T30" fmla="*/ 88 w 96"/>
                    <a:gd name="T31" fmla="*/ 76 h 96"/>
                    <a:gd name="T32" fmla="*/ 74 w 96"/>
                    <a:gd name="T33" fmla="*/ 88 h 96"/>
                    <a:gd name="T34" fmla="*/ 58 w 96"/>
                    <a:gd name="T35" fmla="*/ 96 h 96"/>
                    <a:gd name="T36" fmla="*/ 48 w 96"/>
                    <a:gd name="T37" fmla="*/ 96 h 96"/>
                    <a:gd name="T38" fmla="*/ 48 w 96"/>
                    <a:gd name="T39" fmla="*/ 18 h 96"/>
                    <a:gd name="T40" fmla="*/ 36 w 96"/>
                    <a:gd name="T41" fmla="*/ 20 h 96"/>
                    <a:gd name="T42" fmla="*/ 20 w 96"/>
                    <a:gd name="T43" fmla="*/ 36 h 96"/>
                    <a:gd name="T44" fmla="*/ 18 w 96"/>
                    <a:gd name="T45" fmla="*/ 48 h 96"/>
                    <a:gd name="T46" fmla="*/ 18 w 96"/>
                    <a:gd name="T47" fmla="*/ 54 h 96"/>
                    <a:gd name="T48" fmla="*/ 26 w 96"/>
                    <a:gd name="T49" fmla="*/ 70 h 96"/>
                    <a:gd name="T50" fmla="*/ 42 w 96"/>
                    <a:gd name="T51" fmla="*/ 78 h 96"/>
                    <a:gd name="T52" fmla="*/ 48 w 96"/>
                    <a:gd name="T53" fmla="*/ 78 h 96"/>
                    <a:gd name="T54" fmla="*/ 60 w 96"/>
                    <a:gd name="T55" fmla="*/ 76 h 96"/>
                    <a:gd name="T56" fmla="*/ 76 w 96"/>
                    <a:gd name="T57" fmla="*/ 60 h 96"/>
                    <a:gd name="T58" fmla="*/ 78 w 96"/>
                    <a:gd name="T59" fmla="*/ 48 h 96"/>
                    <a:gd name="T60" fmla="*/ 78 w 96"/>
                    <a:gd name="T61" fmla="*/ 42 h 96"/>
                    <a:gd name="T62" fmla="*/ 70 w 96"/>
                    <a:gd name="T63" fmla="*/ 26 h 96"/>
                    <a:gd name="T64" fmla="*/ 54 w 96"/>
                    <a:gd name="T65" fmla="*/ 18 h 96"/>
                    <a:gd name="T66" fmla="*/ 48 w 96"/>
                    <a:gd name="T67"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6" h="96">
                      <a:moveTo>
                        <a:pt x="48" y="96"/>
                      </a:moveTo>
                      <a:lnTo>
                        <a:pt x="48" y="96"/>
                      </a:lnTo>
                      <a:lnTo>
                        <a:pt x="38" y="96"/>
                      </a:lnTo>
                      <a:lnTo>
                        <a:pt x="28" y="94"/>
                      </a:lnTo>
                      <a:lnTo>
                        <a:pt x="20" y="88"/>
                      </a:lnTo>
                      <a:lnTo>
                        <a:pt x="14" y="82"/>
                      </a:lnTo>
                      <a:lnTo>
                        <a:pt x="8" y="76"/>
                      </a:lnTo>
                      <a:lnTo>
                        <a:pt x="2" y="68"/>
                      </a:lnTo>
                      <a:lnTo>
                        <a:pt x="0" y="58"/>
                      </a:lnTo>
                      <a:lnTo>
                        <a:pt x="0" y="48"/>
                      </a:lnTo>
                      <a:lnTo>
                        <a:pt x="0" y="48"/>
                      </a:lnTo>
                      <a:lnTo>
                        <a:pt x="0" y="38"/>
                      </a:lnTo>
                      <a:lnTo>
                        <a:pt x="2" y="30"/>
                      </a:lnTo>
                      <a:lnTo>
                        <a:pt x="8" y="22"/>
                      </a:lnTo>
                      <a:lnTo>
                        <a:pt x="14" y="14"/>
                      </a:lnTo>
                      <a:lnTo>
                        <a:pt x="20" y="8"/>
                      </a:lnTo>
                      <a:lnTo>
                        <a:pt x="28" y="4"/>
                      </a:lnTo>
                      <a:lnTo>
                        <a:pt x="38" y="0"/>
                      </a:lnTo>
                      <a:lnTo>
                        <a:pt x="48" y="0"/>
                      </a:lnTo>
                      <a:lnTo>
                        <a:pt x="48" y="0"/>
                      </a:lnTo>
                      <a:lnTo>
                        <a:pt x="58" y="0"/>
                      </a:lnTo>
                      <a:lnTo>
                        <a:pt x="66" y="4"/>
                      </a:lnTo>
                      <a:lnTo>
                        <a:pt x="74" y="8"/>
                      </a:lnTo>
                      <a:lnTo>
                        <a:pt x="82" y="14"/>
                      </a:lnTo>
                      <a:lnTo>
                        <a:pt x="88" y="22"/>
                      </a:lnTo>
                      <a:lnTo>
                        <a:pt x="92" y="30"/>
                      </a:lnTo>
                      <a:lnTo>
                        <a:pt x="96" y="38"/>
                      </a:lnTo>
                      <a:lnTo>
                        <a:pt x="96" y="48"/>
                      </a:lnTo>
                      <a:lnTo>
                        <a:pt x="96" y="48"/>
                      </a:lnTo>
                      <a:lnTo>
                        <a:pt x="96" y="58"/>
                      </a:lnTo>
                      <a:lnTo>
                        <a:pt x="92" y="68"/>
                      </a:lnTo>
                      <a:lnTo>
                        <a:pt x="88" y="76"/>
                      </a:lnTo>
                      <a:lnTo>
                        <a:pt x="82" y="82"/>
                      </a:lnTo>
                      <a:lnTo>
                        <a:pt x="74" y="88"/>
                      </a:lnTo>
                      <a:lnTo>
                        <a:pt x="66" y="94"/>
                      </a:lnTo>
                      <a:lnTo>
                        <a:pt x="58" y="96"/>
                      </a:lnTo>
                      <a:lnTo>
                        <a:pt x="48" y="96"/>
                      </a:lnTo>
                      <a:lnTo>
                        <a:pt x="48" y="96"/>
                      </a:lnTo>
                      <a:close/>
                      <a:moveTo>
                        <a:pt x="48" y="18"/>
                      </a:moveTo>
                      <a:lnTo>
                        <a:pt x="48" y="18"/>
                      </a:lnTo>
                      <a:lnTo>
                        <a:pt x="42" y="18"/>
                      </a:lnTo>
                      <a:lnTo>
                        <a:pt x="36" y="20"/>
                      </a:lnTo>
                      <a:lnTo>
                        <a:pt x="26" y="26"/>
                      </a:lnTo>
                      <a:lnTo>
                        <a:pt x="20" y="36"/>
                      </a:lnTo>
                      <a:lnTo>
                        <a:pt x="18" y="42"/>
                      </a:lnTo>
                      <a:lnTo>
                        <a:pt x="18" y="48"/>
                      </a:lnTo>
                      <a:lnTo>
                        <a:pt x="18" y="48"/>
                      </a:lnTo>
                      <a:lnTo>
                        <a:pt x="18" y="54"/>
                      </a:lnTo>
                      <a:lnTo>
                        <a:pt x="20" y="60"/>
                      </a:lnTo>
                      <a:lnTo>
                        <a:pt x="26" y="70"/>
                      </a:lnTo>
                      <a:lnTo>
                        <a:pt x="36" y="76"/>
                      </a:lnTo>
                      <a:lnTo>
                        <a:pt x="42" y="78"/>
                      </a:lnTo>
                      <a:lnTo>
                        <a:pt x="48" y="78"/>
                      </a:lnTo>
                      <a:lnTo>
                        <a:pt x="48" y="78"/>
                      </a:lnTo>
                      <a:lnTo>
                        <a:pt x="54" y="78"/>
                      </a:lnTo>
                      <a:lnTo>
                        <a:pt x="60" y="76"/>
                      </a:lnTo>
                      <a:lnTo>
                        <a:pt x="70" y="70"/>
                      </a:lnTo>
                      <a:lnTo>
                        <a:pt x="76" y="60"/>
                      </a:lnTo>
                      <a:lnTo>
                        <a:pt x="78" y="54"/>
                      </a:lnTo>
                      <a:lnTo>
                        <a:pt x="78" y="48"/>
                      </a:lnTo>
                      <a:lnTo>
                        <a:pt x="78" y="48"/>
                      </a:lnTo>
                      <a:lnTo>
                        <a:pt x="78" y="42"/>
                      </a:lnTo>
                      <a:lnTo>
                        <a:pt x="76" y="36"/>
                      </a:lnTo>
                      <a:lnTo>
                        <a:pt x="70" y="26"/>
                      </a:lnTo>
                      <a:lnTo>
                        <a:pt x="60" y="20"/>
                      </a:lnTo>
                      <a:lnTo>
                        <a:pt x="54" y="18"/>
                      </a:lnTo>
                      <a:lnTo>
                        <a:pt x="48" y="18"/>
                      </a:lnTo>
                      <a:lnTo>
                        <a:pt x="4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176" name="Freeform 127">
                  <a:extLst>
                    <a:ext uri="{FF2B5EF4-FFF2-40B4-BE49-F238E27FC236}">
                      <a16:creationId xmlns:a16="http://schemas.microsoft.com/office/drawing/2014/main" id="{6DF2D2B0-60CA-42E8-A01C-C0B20259498E}"/>
                    </a:ext>
                  </a:extLst>
                </p:cNvPr>
                <p:cNvSpPr>
                  <a:spLocks/>
                </p:cNvSpPr>
                <p:nvPr/>
              </p:nvSpPr>
              <p:spPr bwMode="auto">
                <a:xfrm>
                  <a:off x="2310" y="3448"/>
                  <a:ext cx="86" cy="86"/>
                </a:xfrm>
                <a:custGeom>
                  <a:avLst/>
                  <a:gdLst>
                    <a:gd name="T0" fmla="*/ 74 w 86"/>
                    <a:gd name="T1" fmla="*/ 86 h 86"/>
                    <a:gd name="T2" fmla="*/ 0 w 86"/>
                    <a:gd name="T3" fmla="*/ 12 h 86"/>
                    <a:gd name="T4" fmla="*/ 12 w 86"/>
                    <a:gd name="T5" fmla="*/ 0 h 86"/>
                    <a:gd name="T6" fmla="*/ 86 w 86"/>
                    <a:gd name="T7" fmla="*/ 74 h 86"/>
                    <a:gd name="T8" fmla="*/ 74 w 86"/>
                    <a:gd name="T9" fmla="*/ 86 h 86"/>
                  </a:gdLst>
                  <a:ahLst/>
                  <a:cxnLst>
                    <a:cxn ang="0">
                      <a:pos x="T0" y="T1"/>
                    </a:cxn>
                    <a:cxn ang="0">
                      <a:pos x="T2" y="T3"/>
                    </a:cxn>
                    <a:cxn ang="0">
                      <a:pos x="T4" y="T5"/>
                    </a:cxn>
                    <a:cxn ang="0">
                      <a:pos x="T6" y="T7"/>
                    </a:cxn>
                    <a:cxn ang="0">
                      <a:pos x="T8" y="T9"/>
                    </a:cxn>
                  </a:cxnLst>
                  <a:rect l="0" t="0" r="r" b="b"/>
                  <a:pathLst>
                    <a:path w="86" h="86">
                      <a:moveTo>
                        <a:pt x="74" y="86"/>
                      </a:moveTo>
                      <a:lnTo>
                        <a:pt x="0" y="12"/>
                      </a:lnTo>
                      <a:lnTo>
                        <a:pt x="12" y="0"/>
                      </a:lnTo>
                      <a:lnTo>
                        <a:pt x="86" y="74"/>
                      </a:lnTo>
                      <a:lnTo>
                        <a:pt x="7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177" name="Freeform 128">
                  <a:extLst>
                    <a:ext uri="{FF2B5EF4-FFF2-40B4-BE49-F238E27FC236}">
                      <a16:creationId xmlns:a16="http://schemas.microsoft.com/office/drawing/2014/main" id="{19DA0A03-1A56-49E8-A018-E94F6F3AD3D4}"/>
                    </a:ext>
                  </a:extLst>
                </p:cNvPr>
                <p:cNvSpPr>
                  <a:spLocks/>
                </p:cNvSpPr>
                <p:nvPr/>
              </p:nvSpPr>
              <p:spPr bwMode="auto">
                <a:xfrm>
                  <a:off x="2310" y="3448"/>
                  <a:ext cx="86" cy="86"/>
                </a:xfrm>
                <a:custGeom>
                  <a:avLst/>
                  <a:gdLst>
                    <a:gd name="T0" fmla="*/ 12 w 86"/>
                    <a:gd name="T1" fmla="*/ 86 h 86"/>
                    <a:gd name="T2" fmla="*/ 0 w 86"/>
                    <a:gd name="T3" fmla="*/ 74 h 86"/>
                    <a:gd name="T4" fmla="*/ 74 w 86"/>
                    <a:gd name="T5" fmla="*/ 0 h 86"/>
                    <a:gd name="T6" fmla="*/ 86 w 86"/>
                    <a:gd name="T7" fmla="*/ 12 h 86"/>
                    <a:gd name="T8" fmla="*/ 12 w 86"/>
                    <a:gd name="T9" fmla="*/ 86 h 86"/>
                  </a:gdLst>
                  <a:ahLst/>
                  <a:cxnLst>
                    <a:cxn ang="0">
                      <a:pos x="T0" y="T1"/>
                    </a:cxn>
                    <a:cxn ang="0">
                      <a:pos x="T2" y="T3"/>
                    </a:cxn>
                    <a:cxn ang="0">
                      <a:pos x="T4" y="T5"/>
                    </a:cxn>
                    <a:cxn ang="0">
                      <a:pos x="T6" y="T7"/>
                    </a:cxn>
                    <a:cxn ang="0">
                      <a:pos x="T8" y="T9"/>
                    </a:cxn>
                  </a:cxnLst>
                  <a:rect l="0" t="0" r="r" b="b"/>
                  <a:pathLst>
                    <a:path w="86" h="86">
                      <a:moveTo>
                        <a:pt x="12" y="86"/>
                      </a:moveTo>
                      <a:lnTo>
                        <a:pt x="0" y="74"/>
                      </a:lnTo>
                      <a:lnTo>
                        <a:pt x="74" y="0"/>
                      </a:lnTo>
                      <a:lnTo>
                        <a:pt x="86" y="12"/>
                      </a:lnTo>
                      <a:lnTo>
                        <a:pt x="12"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178" name="Freeform 129">
                  <a:extLst>
                    <a:ext uri="{FF2B5EF4-FFF2-40B4-BE49-F238E27FC236}">
                      <a16:creationId xmlns:a16="http://schemas.microsoft.com/office/drawing/2014/main" id="{33C1D91A-2AE5-4BA2-A0D5-0C495B880F0A}"/>
                    </a:ext>
                  </a:extLst>
                </p:cNvPr>
                <p:cNvSpPr>
                  <a:spLocks/>
                </p:cNvSpPr>
                <p:nvPr/>
              </p:nvSpPr>
              <p:spPr bwMode="auto">
                <a:xfrm>
                  <a:off x="2122" y="3200"/>
                  <a:ext cx="178" cy="290"/>
                </a:xfrm>
                <a:custGeom>
                  <a:avLst/>
                  <a:gdLst>
                    <a:gd name="T0" fmla="*/ 18 w 178"/>
                    <a:gd name="T1" fmla="*/ 290 h 290"/>
                    <a:gd name="T2" fmla="*/ 0 w 178"/>
                    <a:gd name="T3" fmla="*/ 290 h 290"/>
                    <a:gd name="T4" fmla="*/ 0 w 178"/>
                    <a:gd name="T5" fmla="*/ 142 h 290"/>
                    <a:gd name="T6" fmla="*/ 160 w 178"/>
                    <a:gd name="T7" fmla="*/ 142 h 290"/>
                    <a:gd name="T8" fmla="*/ 160 w 178"/>
                    <a:gd name="T9" fmla="*/ 0 h 290"/>
                    <a:gd name="T10" fmla="*/ 178 w 178"/>
                    <a:gd name="T11" fmla="*/ 0 h 290"/>
                    <a:gd name="T12" fmla="*/ 178 w 178"/>
                    <a:gd name="T13" fmla="*/ 160 h 290"/>
                    <a:gd name="T14" fmla="*/ 18 w 178"/>
                    <a:gd name="T15" fmla="*/ 160 h 290"/>
                    <a:gd name="T16" fmla="*/ 18 w 178"/>
                    <a:gd name="T17" fmla="*/ 29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90">
                      <a:moveTo>
                        <a:pt x="18" y="290"/>
                      </a:moveTo>
                      <a:lnTo>
                        <a:pt x="0" y="290"/>
                      </a:lnTo>
                      <a:lnTo>
                        <a:pt x="0" y="142"/>
                      </a:lnTo>
                      <a:lnTo>
                        <a:pt x="160" y="142"/>
                      </a:lnTo>
                      <a:lnTo>
                        <a:pt x="160" y="0"/>
                      </a:lnTo>
                      <a:lnTo>
                        <a:pt x="178" y="0"/>
                      </a:lnTo>
                      <a:lnTo>
                        <a:pt x="178" y="160"/>
                      </a:lnTo>
                      <a:lnTo>
                        <a:pt x="18" y="160"/>
                      </a:lnTo>
                      <a:lnTo>
                        <a:pt x="18" y="2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179" name="Freeform 130">
                  <a:extLst>
                    <a:ext uri="{FF2B5EF4-FFF2-40B4-BE49-F238E27FC236}">
                      <a16:creationId xmlns:a16="http://schemas.microsoft.com/office/drawing/2014/main" id="{1B317A71-806C-4874-B394-5B0FF1BC11FC}"/>
                    </a:ext>
                  </a:extLst>
                </p:cNvPr>
                <p:cNvSpPr>
                  <a:spLocks/>
                </p:cNvSpPr>
                <p:nvPr/>
              </p:nvSpPr>
              <p:spPr bwMode="auto">
                <a:xfrm>
                  <a:off x="2248" y="3178"/>
                  <a:ext cx="88" cy="56"/>
                </a:xfrm>
                <a:custGeom>
                  <a:avLst/>
                  <a:gdLst>
                    <a:gd name="T0" fmla="*/ 74 w 88"/>
                    <a:gd name="T1" fmla="*/ 56 h 56"/>
                    <a:gd name="T2" fmla="*/ 44 w 88"/>
                    <a:gd name="T3" fmla="*/ 24 h 56"/>
                    <a:gd name="T4" fmla="*/ 14 w 88"/>
                    <a:gd name="T5" fmla="*/ 56 h 56"/>
                    <a:gd name="T6" fmla="*/ 0 w 88"/>
                    <a:gd name="T7" fmla="*/ 42 h 56"/>
                    <a:gd name="T8" fmla="*/ 44 w 88"/>
                    <a:gd name="T9" fmla="*/ 0 h 56"/>
                    <a:gd name="T10" fmla="*/ 88 w 88"/>
                    <a:gd name="T11" fmla="*/ 42 h 56"/>
                    <a:gd name="T12" fmla="*/ 74 w 88"/>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8" h="56">
                      <a:moveTo>
                        <a:pt x="74" y="56"/>
                      </a:moveTo>
                      <a:lnTo>
                        <a:pt x="44" y="24"/>
                      </a:lnTo>
                      <a:lnTo>
                        <a:pt x="14" y="56"/>
                      </a:lnTo>
                      <a:lnTo>
                        <a:pt x="0" y="42"/>
                      </a:lnTo>
                      <a:lnTo>
                        <a:pt x="44" y="0"/>
                      </a:lnTo>
                      <a:lnTo>
                        <a:pt x="88" y="42"/>
                      </a:lnTo>
                      <a:lnTo>
                        <a:pt x="74"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grpSp>
        </p:grpSp>
      </p:grpSp>
      <p:grpSp>
        <p:nvGrpSpPr>
          <p:cNvPr id="181" name="Group 180">
            <a:extLst>
              <a:ext uri="{FF2B5EF4-FFF2-40B4-BE49-F238E27FC236}">
                <a16:creationId xmlns:a16="http://schemas.microsoft.com/office/drawing/2014/main" id="{AF4E2067-BED9-4BDE-A725-9E3B2B28EB18}"/>
              </a:ext>
            </a:extLst>
          </p:cNvPr>
          <p:cNvGrpSpPr/>
          <p:nvPr/>
        </p:nvGrpSpPr>
        <p:grpSpPr>
          <a:xfrm>
            <a:off x="3865843" y="1547452"/>
            <a:ext cx="1264759" cy="786986"/>
            <a:chOff x="8922613" y="4598638"/>
            <a:chExt cx="1686345" cy="1049314"/>
          </a:xfrm>
        </p:grpSpPr>
        <p:sp>
          <p:nvSpPr>
            <p:cNvPr id="182" name="Rectangle 181">
              <a:extLst>
                <a:ext uri="{FF2B5EF4-FFF2-40B4-BE49-F238E27FC236}">
                  <a16:creationId xmlns:a16="http://schemas.microsoft.com/office/drawing/2014/main" id="{3A3EC579-CF7C-4A8E-8014-6BFAC6131CFD}"/>
                </a:ext>
              </a:extLst>
            </p:cNvPr>
            <p:cNvSpPr/>
            <p:nvPr/>
          </p:nvSpPr>
          <p:spPr>
            <a:xfrm>
              <a:off x="8922613" y="4598638"/>
              <a:ext cx="1686345" cy="661852"/>
            </a:xfrm>
            <a:prstGeom prst="rect">
              <a:avLst/>
            </a:prstGeom>
            <a:solidFill>
              <a:srgbClr val="FF5050">
                <a:alpha val="20000"/>
              </a:srgbClr>
            </a:solidFill>
            <a:ln w="9525" cap="flat" cmpd="sng" algn="ctr">
              <a:noFill/>
              <a:prstDash val="solid"/>
            </a:ln>
            <a:effectLst>
              <a:outerShdw blurRad="50800" dist="38100" dir="2700000" algn="tl" rotWithShape="0">
                <a:prstClr val="black">
                  <a:alpha val="40000"/>
                </a:prstClr>
              </a:outerShdw>
            </a:effectLst>
          </p:spPr>
          <p:txBody>
            <a:bodyPr lIns="54000" tIns="54000" rIns="54000" bIns="54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N" sz="1350" b="1" i="0" u="none" strike="noStrike" kern="0" cap="none" spc="0" normalizeH="0" baseline="0" noProof="0" dirty="0">
                  <a:ln>
                    <a:noFill/>
                  </a:ln>
                  <a:solidFill>
                    <a:srgbClr val="000000"/>
                  </a:solidFill>
                  <a:effectLst/>
                  <a:uLnTx/>
                  <a:uFillTx/>
                  <a:latin typeface="Lucida Sans Unicode" panose="020B0602030504020204" pitchFamily="34" charset="0"/>
                  <a:ea typeface="+mn-ea"/>
                  <a:cs typeface="Lucida Sans Unicode" panose="020B0602030504020204" pitchFamily="34" charset="0"/>
                </a:rPr>
                <a:t>2022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N" sz="900" b="0" i="0" u="none" strike="noStrike" kern="1200" cap="none" spc="0" normalizeH="0" baseline="0" noProof="0" dirty="0">
                  <a:ln>
                    <a:noFill/>
                  </a:ln>
                  <a:solidFill>
                    <a:prstClr val="black"/>
                  </a:solidFill>
                  <a:effectLst/>
                  <a:uLnTx/>
                  <a:uFillTx/>
                  <a:latin typeface="Lucida Sans Unicode" panose="020B0602030504020204" pitchFamily="34" charset="0"/>
                  <a:ea typeface="+mn-ea"/>
                  <a:cs typeface="Lucida Sans Unicode" panose="020B0602030504020204" pitchFamily="34" charset="0"/>
                </a:rPr>
                <a:t>Many meetings with stakeholders</a:t>
              </a:r>
              <a:endParaRPr kumimoji="0" lang="en-IN" sz="900" b="0" i="0" u="none" strike="noStrike" kern="0" cap="none" spc="0" normalizeH="0" baseline="0" noProof="0" dirty="0">
                <a:ln>
                  <a:noFill/>
                </a:ln>
                <a:solidFill>
                  <a:srgbClr val="000000"/>
                </a:solidFill>
                <a:effectLst/>
                <a:uLnTx/>
                <a:uFillTx/>
                <a:latin typeface="Lucida Sans Unicode" panose="020B0602030504020204" pitchFamily="34" charset="0"/>
                <a:ea typeface="+mn-ea"/>
                <a:cs typeface="Lucida Sans Unicode" panose="020B0602030504020204" pitchFamily="34" charset="0"/>
              </a:endParaRPr>
            </a:p>
          </p:txBody>
        </p:sp>
        <p:grpSp>
          <p:nvGrpSpPr>
            <p:cNvPr id="183" name="Group 182">
              <a:extLst>
                <a:ext uri="{FF2B5EF4-FFF2-40B4-BE49-F238E27FC236}">
                  <a16:creationId xmlns:a16="http://schemas.microsoft.com/office/drawing/2014/main" id="{4FA4FB5D-A59F-4713-835F-6C74EF87B8D0}"/>
                </a:ext>
              </a:extLst>
            </p:cNvPr>
            <p:cNvGrpSpPr/>
            <p:nvPr/>
          </p:nvGrpSpPr>
          <p:grpSpPr>
            <a:xfrm>
              <a:off x="9537422" y="5179952"/>
              <a:ext cx="468000" cy="468000"/>
              <a:chOff x="9680723" y="5190188"/>
              <a:chExt cx="468000" cy="468000"/>
            </a:xfrm>
          </p:grpSpPr>
          <p:sp>
            <p:nvSpPr>
              <p:cNvPr id="184" name="Teardrop 183">
                <a:extLst>
                  <a:ext uri="{FF2B5EF4-FFF2-40B4-BE49-F238E27FC236}">
                    <a16:creationId xmlns:a16="http://schemas.microsoft.com/office/drawing/2014/main" id="{B8F35D76-A91F-4E73-A170-E4A0F48D9480}"/>
                  </a:ext>
                </a:extLst>
              </p:cNvPr>
              <p:cNvSpPr/>
              <p:nvPr/>
            </p:nvSpPr>
            <p:spPr>
              <a:xfrm rot="8100000">
                <a:off x="9680723" y="5190188"/>
                <a:ext cx="468000" cy="468000"/>
              </a:xfrm>
              <a:prstGeom prst="teardrop">
                <a:avLst/>
              </a:prstGeom>
              <a:solidFill>
                <a:srgbClr val="C00000"/>
              </a:solidFill>
              <a:ln w="9525" cap="flat" cmpd="sng" algn="ctr">
                <a:noFill/>
                <a:prstDash val="solid"/>
              </a:ln>
              <a:effectLst/>
            </p:spPr>
            <p:txBody>
              <a:bodyPr rtlCol="0" anchor="t" anchorCtr="0"/>
              <a:lstStyle/>
              <a:p>
                <a:pPr marL="0" marR="0" lvl="0" indent="0" algn="ctr" defTabSz="385763" rtl="0" eaLnBrk="1" fontAlgn="auto" latinLnBrk="0" hangingPunct="1">
                  <a:lnSpc>
                    <a:spcPct val="100000"/>
                  </a:lnSpc>
                  <a:spcBef>
                    <a:spcPts val="0"/>
                  </a:spcBef>
                  <a:spcAft>
                    <a:spcPts val="0"/>
                  </a:spcAft>
                  <a:buClrTx/>
                  <a:buSzTx/>
                  <a:buFontTx/>
                  <a:buNone/>
                  <a:tabLst/>
                  <a:defRPr/>
                </a:pPr>
                <a:endParaRPr kumimoji="0" lang="en-US" sz="422" b="1" i="0" u="none" strike="noStrike" kern="0" cap="none" spc="0" normalizeH="0" baseline="0" noProof="0">
                  <a:ln>
                    <a:noFill/>
                  </a:ln>
                  <a:solidFill>
                    <a:prstClr val="black"/>
                  </a:solidFill>
                  <a:effectLst/>
                  <a:uLnTx/>
                  <a:uFillTx/>
                  <a:latin typeface="Verdana" pitchFamily="34" charset="0"/>
                  <a:ea typeface="+mn-ea"/>
                  <a:cs typeface="Arial" charset="0"/>
                </a:endParaRPr>
              </a:p>
            </p:txBody>
          </p:sp>
          <p:sp>
            <p:nvSpPr>
              <p:cNvPr id="185" name="Oval 184">
                <a:extLst>
                  <a:ext uri="{FF2B5EF4-FFF2-40B4-BE49-F238E27FC236}">
                    <a16:creationId xmlns:a16="http://schemas.microsoft.com/office/drawing/2014/main" id="{FD41209C-7375-47DE-8DDF-025D613396DA}"/>
                  </a:ext>
                </a:extLst>
              </p:cNvPr>
              <p:cNvSpPr/>
              <p:nvPr/>
            </p:nvSpPr>
            <p:spPr>
              <a:xfrm>
                <a:off x="9736488" y="5262046"/>
                <a:ext cx="360187" cy="335320"/>
              </a:xfrm>
              <a:prstGeom prst="ellipse">
                <a:avLst/>
              </a:prstGeom>
              <a:solidFill>
                <a:srgbClr val="FF5050"/>
              </a:solidFill>
              <a:ln w="9525"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2" b="0" i="0" u="none" strike="noStrike" kern="0" cap="none" spc="0" normalizeH="0" baseline="0" noProof="0">
                  <a:ln>
                    <a:noFill/>
                  </a:ln>
                  <a:solidFill>
                    <a:prstClr val="black"/>
                  </a:solidFill>
                  <a:effectLst/>
                  <a:uLnTx/>
                  <a:uFillTx/>
                  <a:latin typeface="Verdana" pitchFamily="34" charset="0"/>
                  <a:ea typeface="EYInterstate" charset="0"/>
                  <a:cs typeface="EYInterstate" charset="0"/>
                </a:endParaRPr>
              </a:p>
            </p:txBody>
          </p:sp>
          <p:grpSp>
            <p:nvGrpSpPr>
              <p:cNvPr id="186" name="Group 185">
                <a:extLst>
                  <a:ext uri="{FF2B5EF4-FFF2-40B4-BE49-F238E27FC236}">
                    <a16:creationId xmlns:a16="http://schemas.microsoft.com/office/drawing/2014/main" id="{AAAC15A9-DC72-417D-8AD4-5D3BF4CFA9A0}"/>
                  </a:ext>
                </a:extLst>
              </p:cNvPr>
              <p:cNvGrpSpPr>
                <a:grpSpLocks noChangeAspect="1"/>
              </p:cNvGrpSpPr>
              <p:nvPr/>
            </p:nvGrpSpPr>
            <p:grpSpPr bwMode="auto">
              <a:xfrm>
                <a:off x="9807113" y="5296835"/>
                <a:ext cx="203949" cy="262127"/>
                <a:chOff x="1888" y="2930"/>
                <a:chExt cx="638" cy="820"/>
              </a:xfrm>
              <a:solidFill>
                <a:schemeClr val="tx1"/>
              </a:solidFill>
            </p:grpSpPr>
            <p:sp>
              <p:nvSpPr>
                <p:cNvPr id="187" name="Freeform 122">
                  <a:extLst>
                    <a:ext uri="{FF2B5EF4-FFF2-40B4-BE49-F238E27FC236}">
                      <a16:creationId xmlns:a16="http://schemas.microsoft.com/office/drawing/2014/main" id="{D857BAEF-7CDA-47B0-9914-C6A80A3A8C87}"/>
                    </a:ext>
                  </a:extLst>
                </p:cNvPr>
                <p:cNvSpPr>
                  <a:spLocks noEditPoints="1"/>
                </p:cNvSpPr>
                <p:nvPr/>
              </p:nvSpPr>
              <p:spPr bwMode="auto">
                <a:xfrm>
                  <a:off x="2038" y="2930"/>
                  <a:ext cx="338" cy="136"/>
                </a:xfrm>
                <a:custGeom>
                  <a:avLst/>
                  <a:gdLst>
                    <a:gd name="T0" fmla="*/ 338 w 338"/>
                    <a:gd name="T1" fmla="*/ 136 h 136"/>
                    <a:gd name="T2" fmla="*/ 0 w 338"/>
                    <a:gd name="T3" fmla="*/ 136 h 136"/>
                    <a:gd name="T4" fmla="*/ 0 w 338"/>
                    <a:gd name="T5" fmla="*/ 0 h 136"/>
                    <a:gd name="T6" fmla="*/ 338 w 338"/>
                    <a:gd name="T7" fmla="*/ 0 h 136"/>
                    <a:gd name="T8" fmla="*/ 338 w 338"/>
                    <a:gd name="T9" fmla="*/ 136 h 136"/>
                    <a:gd name="T10" fmla="*/ 18 w 338"/>
                    <a:gd name="T11" fmla="*/ 118 h 136"/>
                    <a:gd name="T12" fmla="*/ 320 w 338"/>
                    <a:gd name="T13" fmla="*/ 118 h 136"/>
                    <a:gd name="T14" fmla="*/ 320 w 338"/>
                    <a:gd name="T15" fmla="*/ 18 h 136"/>
                    <a:gd name="T16" fmla="*/ 18 w 338"/>
                    <a:gd name="T17" fmla="*/ 18 h 136"/>
                    <a:gd name="T18" fmla="*/ 18 w 338"/>
                    <a:gd name="T19"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136">
                      <a:moveTo>
                        <a:pt x="338" y="136"/>
                      </a:moveTo>
                      <a:lnTo>
                        <a:pt x="0" y="136"/>
                      </a:lnTo>
                      <a:lnTo>
                        <a:pt x="0" y="0"/>
                      </a:lnTo>
                      <a:lnTo>
                        <a:pt x="338" y="0"/>
                      </a:lnTo>
                      <a:lnTo>
                        <a:pt x="338" y="136"/>
                      </a:lnTo>
                      <a:close/>
                      <a:moveTo>
                        <a:pt x="18" y="118"/>
                      </a:moveTo>
                      <a:lnTo>
                        <a:pt x="320" y="118"/>
                      </a:lnTo>
                      <a:lnTo>
                        <a:pt x="320" y="18"/>
                      </a:lnTo>
                      <a:lnTo>
                        <a:pt x="18" y="18"/>
                      </a:lnTo>
                      <a:lnTo>
                        <a:pt x="18" y="1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188" name="Freeform 123">
                  <a:extLst>
                    <a:ext uri="{FF2B5EF4-FFF2-40B4-BE49-F238E27FC236}">
                      <a16:creationId xmlns:a16="http://schemas.microsoft.com/office/drawing/2014/main" id="{5BE0BB1F-262D-45C5-B27C-D0AD51C531F2}"/>
                    </a:ext>
                  </a:extLst>
                </p:cNvPr>
                <p:cNvSpPr>
                  <a:spLocks/>
                </p:cNvSpPr>
                <p:nvPr/>
              </p:nvSpPr>
              <p:spPr bwMode="auto">
                <a:xfrm>
                  <a:off x="1888" y="2990"/>
                  <a:ext cx="638" cy="760"/>
                </a:xfrm>
                <a:custGeom>
                  <a:avLst/>
                  <a:gdLst>
                    <a:gd name="T0" fmla="*/ 638 w 638"/>
                    <a:gd name="T1" fmla="*/ 760 h 760"/>
                    <a:gd name="T2" fmla="*/ 0 w 638"/>
                    <a:gd name="T3" fmla="*/ 760 h 760"/>
                    <a:gd name="T4" fmla="*/ 0 w 638"/>
                    <a:gd name="T5" fmla="*/ 0 h 760"/>
                    <a:gd name="T6" fmla="*/ 160 w 638"/>
                    <a:gd name="T7" fmla="*/ 0 h 760"/>
                    <a:gd name="T8" fmla="*/ 160 w 638"/>
                    <a:gd name="T9" fmla="*/ 18 h 760"/>
                    <a:gd name="T10" fmla="*/ 18 w 638"/>
                    <a:gd name="T11" fmla="*/ 18 h 760"/>
                    <a:gd name="T12" fmla="*/ 18 w 638"/>
                    <a:gd name="T13" fmla="*/ 742 h 760"/>
                    <a:gd name="T14" fmla="*/ 620 w 638"/>
                    <a:gd name="T15" fmla="*/ 742 h 760"/>
                    <a:gd name="T16" fmla="*/ 620 w 638"/>
                    <a:gd name="T17" fmla="*/ 18 h 760"/>
                    <a:gd name="T18" fmla="*/ 480 w 638"/>
                    <a:gd name="T19" fmla="*/ 18 h 760"/>
                    <a:gd name="T20" fmla="*/ 480 w 638"/>
                    <a:gd name="T21" fmla="*/ 0 h 760"/>
                    <a:gd name="T22" fmla="*/ 638 w 638"/>
                    <a:gd name="T23" fmla="*/ 0 h 760"/>
                    <a:gd name="T24" fmla="*/ 638 w 638"/>
                    <a:gd name="T25" fmla="*/ 76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8" h="760">
                      <a:moveTo>
                        <a:pt x="638" y="760"/>
                      </a:moveTo>
                      <a:lnTo>
                        <a:pt x="0" y="760"/>
                      </a:lnTo>
                      <a:lnTo>
                        <a:pt x="0" y="0"/>
                      </a:lnTo>
                      <a:lnTo>
                        <a:pt x="160" y="0"/>
                      </a:lnTo>
                      <a:lnTo>
                        <a:pt x="160" y="18"/>
                      </a:lnTo>
                      <a:lnTo>
                        <a:pt x="18" y="18"/>
                      </a:lnTo>
                      <a:lnTo>
                        <a:pt x="18" y="742"/>
                      </a:lnTo>
                      <a:lnTo>
                        <a:pt x="620" y="742"/>
                      </a:lnTo>
                      <a:lnTo>
                        <a:pt x="620" y="18"/>
                      </a:lnTo>
                      <a:lnTo>
                        <a:pt x="480" y="18"/>
                      </a:lnTo>
                      <a:lnTo>
                        <a:pt x="480" y="0"/>
                      </a:lnTo>
                      <a:lnTo>
                        <a:pt x="638" y="0"/>
                      </a:lnTo>
                      <a:lnTo>
                        <a:pt x="638" y="7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189" name="Rectangle 188">
                  <a:extLst>
                    <a:ext uri="{FF2B5EF4-FFF2-40B4-BE49-F238E27FC236}">
                      <a16:creationId xmlns:a16="http://schemas.microsoft.com/office/drawing/2014/main" id="{8E33EB87-8281-4882-9257-31CA8866F3DC}"/>
                    </a:ext>
                  </a:extLst>
                </p:cNvPr>
                <p:cNvSpPr>
                  <a:spLocks noChangeArrowheads="1"/>
                </p:cNvSpPr>
                <p:nvPr/>
              </p:nvSpPr>
              <p:spPr bwMode="auto">
                <a:xfrm>
                  <a:off x="2132" y="2990"/>
                  <a:ext cx="150"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190" name="Freeform 125">
                  <a:extLst>
                    <a:ext uri="{FF2B5EF4-FFF2-40B4-BE49-F238E27FC236}">
                      <a16:creationId xmlns:a16="http://schemas.microsoft.com/office/drawing/2014/main" id="{BBC401AF-0FF5-46E7-8D35-C79CF2914371}"/>
                    </a:ext>
                  </a:extLst>
                </p:cNvPr>
                <p:cNvSpPr>
                  <a:spLocks noEditPoints="1"/>
                </p:cNvSpPr>
                <p:nvPr/>
              </p:nvSpPr>
              <p:spPr bwMode="auto">
                <a:xfrm>
                  <a:off x="2016" y="3200"/>
                  <a:ext cx="98" cy="96"/>
                </a:xfrm>
                <a:custGeom>
                  <a:avLst/>
                  <a:gdLst>
                    <a:gd name="T0" fmla="*/ 48 w 98"/>
                    <a:gd name="T1" fmla="*/ 96 h 96"/>
                    <a:gd name="T2" fmla="*/ 30 w 98"/>
                    <a:gd name="T3" fmla="*/ 92 h 96"/>
                    <a:gd name="T4" fmla="*/ 14 w 98"/>
                    <a:gd name="T5" fmla="*/ 82 h 96"/>
                    <a:gd name="T6" fmla="*/ 4 w 98"/>
                    <a:gd name="T7" fmla="*/ 68 h 96"/>
                    <a:gd name="T8" fmla="*/ 0 w 98"/>
                    <a:gd name="T9" fmla="*/ 48 h 96"/>
                    <a:gd name="T10" fmla="*/ 0 w 98"/>
                    <a:gd name="T11" fmla="*/ 38 h 96"/>
                    <a:gd name="T12" fmla="*/ 8 w 98"/>
                    <a:gd name="T13" fmla="*/ 20 h 96"/>
                    <a:gd name="T14" fmla="*/ 22 w 98"/>
                    <a:gd name="T15" fmla="*/ 8 h 96"/>
                    <a:gd name="T16" fmla="*/ 38 w 98"/>
                    <a:gd name="T17" fmla="*/ 0 h 96"/>
                    <a:gd name="T18" fmla="*/ 48 w 98"/>
                    <a:gd name="T19" fmla="*/ 0 h 96"/>
                    <a:gd name="T20" fmla="*/ 68 w 98"/>
                    <a:gd name="T21" fmla="*/ 4 h 96"/>
                    <a:gd name="T22" fmla="*/ 84 w 98"/>
                    <a:gd name="T23" fmla="*/ 14 h 96"/>
                    <a:gd name="T24" fmla="*/ 94 w 98"/>
                    <a:gd name="T25" fmla="*/ 30 h 96"/>
                    <a:gd name="T26" fmla="*/ 98 w 98"/>
                    <a:gd name="T27" fmla="*/ 48 h 96"/>
                    <a:gd name="T28" fmla="*/ 96 w 98"/>
                    <a:gd name="T29" fmla="*/ 58 h 96"/>
                    <a:gd name="T30" fmla="*/ 88 w 98"/>
                    <a:gd name="T31" fmla="*/ 76 h 96"/>
                    <a:gd name="T32" fmla="*/ 76 w 98"/>
                    <a:gd name="T33" fmla="*/ 88 h 96"/>
                    <a:gd name="T34" fmla="*/ 58 w 98"/>
                    <a:gd name="T35" fmla="*/ 96 h 96"/>
                    <a:gd name="T36" fmla="*/ 48 w 98"/>
                    <a:gd name="T37" fmla="*/ 96 h 96"/>
                    <a:gd name="T38" fmla="*/ 48 w 98"/>
                    <a:gd name="T39" fmla="*/ 18 h 96"/>
                    <a:gd name="T40" fmla="*/ 36 w 98"/>
                    <a:gd name="T41" fmla="*/ 20 h 96"/>
                    <a:gd name="T42" fmla="*/ 20 w 98"/>
                    <a:gd name="T43" fmla="*/ 36 h 96"/>
                    <a:gd name="T44" fmla="*/ 18 w 98"/>
                    <a:gd name="T45" fmla="*/ 48 h 96"/>
                    <a:gd name="T46" fmla="*/ 18 w 98"/>
                    <a:gd name="T47" fmla="*/ 54 h 96"/>
                    <a:gd name="T48" fmla="*/ 26 w 98"/>
                    <a:gd name="T49" fmla="*/ 70 h 96"/>
                    <a:gd name="T50" fmla="*/ 42 w 98"/>
                    <a:gd name="T51" fmla="*/ 78 h 96"/>
                    <a:gd name="T52" fmla="*/ 48 w 98"/>
                    <a:gd name="T53" fmla="*/ 78 h 96"/>
                    <a:gd name="T54" fmla="*/ 60 w 98"/>
                    <a:gd name="T55" fmla="*/ 76 h 96"/>
                    <a:gd name="T56" fmla="*/ 76 w 98"/>
                    <a:gd name="T57" fmla="*/ 60 h 96"/>
                    <a:gd name="T58" fmla="*/ 80 w 98"/>
                    <a:gd name="T59" fmla="*/ 48 h 96"/>
                    <a:gd name="T60" fmla="*/ 78 w 98"/>
                    <a:gd name="T61" fmla="*/ 42 h 96"/>
                    <a:gd name="T62" fmla="*/ 70 w 98"/>
                    <a:gd name="T63" fmla="*/ 26 h 96"/>
                    <a:gd name="T64" fmla="*/ 54 w 98"/>
                    <a:gd name="T65" fmla="*/ 18 h 96"/>
                    <a:gd name="T66" fmla="*/ 48 w 98"/>
                    <a:gd name="T67"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96">
                      <a:moveTo>
                        <a:pt x="48" y="96"/>
                      </a:moveTo>
                      <a:lnTo>
                        <a:pt x="48" y="96"/>
                      </a:lnTo>
                      <a:lnTo>
                        <a:pt x="38" y="96"/>
                      </a:lnTo>
                      <a:lnTo>
                        <a:pt x="30" y="92"/>
                      </a:lnTo>
                      <a:lnTo>
                        <a:pt x="22" y="88"/>
                      </a:lnTo>
                      <a:lnTo>
                        <a:pt x="14" y="82"/>
                      </a:lnTo>
                      <a:lnTo>
                        <a:pt x="8" y="76"/>
                      </a:lnTo>
                      <a:lnTo>
                        <a:pt x="4" y="68"/>
                      </a:lnTo>
                      <a:lnTo>
                        <a:pt x="0" y="58"/>
                      </a:lnTo>
                      <a:lnTo>
                        <a:pt x="0" y="48"/>
                      </a:lnTo>
                      <a:lnTo>
                        <a:pt x="0" y="48"/>
                      </a:lnTo>
                      <a:lnTo>
                        <a:pt x="0" y="38"/>
                      </a:lnTo>
                      <a:lnTo>
                        <a:pt x="4" y="30"/>
                      </a:lnTo>
                      <a:lnTo>
                        <a:pt x="8" y="20"/>
                      </a:lnTo>
                      <a:lnTo>
                        <a:pt x="14" y="14"/>
                      </a:lnTo>
                      <a:lnTo>
                        <a:pt x="22" y="8"/>
                      </a:lnTo>
                      <a:lnTo>
                        <a:pt x="30" y="4"/>
                      </a:lnTo>
                      <a:lnTo>
                        <a:pt x="38" y="0"/>
                      </a:lnTo>
                      <a:lnTo>
                        <a:pt x="48" y="0"/>
                      </a:lnTo>
                      <a:lnTo>
                        <a:pt x="48" y="0"/>
                      </a:lnTo>
                      <a:lnTo>
                        <a:pt x="58" y="0"/>
                      </a:lnTo>
                      <a:lnTo>
                        <a:pt x="68" y="4"/>
                      </a:lnTo>
                      <a:lnTo>
                        <a:pt x="76" y="8"/>
                      </a:lnTo>
                      <a:lnTo>
                        <a:pt x="84" y="14"/>
                      </a:lnTo>
                      <a:lnTo>
                        <a:pt x="88" y="20"/>
                      </a:lnTo>
                      <a:lnTo>
                        <a:pt x="94" y="30"/>
                      </a:lnTo>
                      <a:lnTo>
                        <a:pt x="96" y="38"/>
                      </a:lnTo>
                      <a:lnTo>
                        <a:pt x="98" y="48"/>
                      </a:lnTo>
                      <a:lnTo>
                        <a:pt x="98" y="48"/>
                      </a:lnTo>
                      <a:lnTo>
                        <a:pt x="96" y="58"/>
                      </a:lnTo>
                      <a:lnTo>
                        <a:pt x="94" y="68"/>
                      </a:lnTo>
                      <a:lnTo>
                        <a:pt x="88" y="76"/>
                      </a:lnTo>
                      <a:lnTo>
                        <a:pt x="84" y="82"/>
                      </a:lnTo>
                      <a:lnTo>
                        <a:pt x="76" y="88"/>
                      </a:lnTo>
                      <a:lnTo>
                        <a:pt x="68" y="92"/>
                      </a:lnTo>
                      <a:lnTo>
                        <a:pt x="58" y="96"/>
                      </a:lnTo>
                      <a:lnTo>
                        <a:pt x="48" y="96"/>
                      </a:lnTo>
                      <a:lnTo>
                        <a:pt x="48" y="96"/>
                      </a:lnTo>
                      <a:close/>
                      <a:moveTo>
                        <a:pt x="48" y="18"/>
                      </a:moveTo>
                      <a:lnTo>
                        <a:pt x="48" y="18"/>
                      </a:lnTo>
                      <a:lnTo>
                        <a:pt x="42" y="18"/>
                      </a:lnTo>
                      <a:lnTo>
                        <a:pt x="36" y="20"/>
                      </a:lnTo>
                      <a:lnTo>
                        <a:pt x="26" y="26"/>
                      </a:lnTo>
                      <a:lnTo>
                        <a:pt x="20" y="36"/>
                      </a:lnTo>
                      <a:lnTo>
                        <a:pt x="18" y="42"/>
                      </a:lnTo>
                      <a:lnTo>
                        <a:pt x="18" y="48"/>
                      </a:lnTo>
                      <a:lnTo>
                        <a:pt x="18" y="48"/>
                      </a:lnTo>
                      <a:lnTo>
                        <a:pt x="18" y="54"/>
                      </a:lnTo>
                      <a:lnTo>
                        <a:pt x="20" y="60"/>
                      </a:lnTo>
                      <a:lnTo>
                        <a:pt x="26" y="70"/>
                      </a:lnTo>
                      <a:lnTo>
                        <a:pt x="36" y="76"/>
                      </a:lnTo>
                      <a:lnTo>
                        <a:pt x="42" y="78"/>
                      </a:lnTo>
                      <a:lnTo>
                        <a:pt x="48" y="78"/>
                      </a:lnTo>
                      <a:lnTo>
                        <a:pt x="48" y="78"/>
                      </a:lnTo>
                      <a:lnTo>
                        <a:pt x="54" y="78"/>
                      </a:lnTo>
                      <a:lnTo>
                        <a:pt x="60" y="76"/>
                      </a:lnTo>
                      <a:lnTo>
                        <a:pt x="70" y="70"/>
                      </a:lnTo>
                      <a:lnTo>
                        <a:pt x="76" y="60"/>
                      </a:lnTo>
                      <a:lnTo>
                        <a:pt x="78" y="54"/>
                      </a:lnTo>
                      <a:lnTo>
                        <a:pt x="80" y="48"/>
                      </a:lnTo>
                      <a:lnTo>
                        <a:pt x="80" y="48"/>
                      </a:lnTo>
                      <a:lnTo>
                        <a:pt x="78" y="42"/>
                      </a:lnTo>
                      <a:lnTo>
                        <a:pt x="76" y="36"/>
                      </a:lnTo>
                      <a:lnTo>
                        <a:pt x="70" y="26"/>
                      </a:lnTo>
                      <a:lnTo>
                        <a:pt x="60" y="20"/>
                      </a:lnTo>
                      <a:lnTo>
                        <a:pt x="54" y="18"/>
                      </a:lnTo>
                      <a:lnTo>
                        <a:pt x="48" y="18"/>
                      </a:lnTo>
                      <a:lnTo>
                        <a:pt x="4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191" name="Freeform 126">
                  <a:extLst>
                    <a:ext uri="{FF2B5EF4-FFF2-40B4-BE49-F238E27FC236}">
                      <a16:creationId xmlns:a16="http://schemas.microsoft.com/office/drawing/2014/main" id="{0CE397B3-E51A-4471-AB18-2D3D62FFD789}"/>
                    </a:ext>
                  </a:extLst>
                </p:cNvPr>
                <p:cNvSpPr>
                  <a:spLocks noEditPoints="1"/>
                </p:cNvSpPr>
                <p:nvPr/>
              </p:nvSpPr>
              <p:spPr bwMode="auto">
                <a:xfrm>
                  <a:off x="2084" y="3482"/>
                  <a:ext cx="96" cy="96"/>
                </a:xfrm>
                <a:custGeom>
                  <a:avLst/>
                  <a:gdLst>
                    <a:gd name="T0" fmla="*/ 48 w 96"/>
                    <a:gd name="T1" fmla="*/ 96 h 96"/>
                    <a:gd name="T2" fmla="*/ 28 w 96"/>
                    <a:gd name="T3" fmla="*/ 94 h 96"/>
                    <a:gd name="T4" fmla="*/ 14 w 96"/>
                    <a:gd name="T5" fmla="*/ 82 h 96"/>
                    <a:gd name="T6" fmla="*/ 2 w 96"/>
                    <a:gd name="T7" fmla="*/ 68 h 96"/>
                    <a:gd name="T8" fmla="*/ 0 w 96"/>
                    <a:gd name="T9" fmla="*/ 48 h 96"/>
                    <a:gd name="T10" fmla="*/ 0 w 96"/>
                    <a:gd name="T11" fmla="*/ 38 h 96"/>
                    <a:gd name="T12" fmla="*/ 8 w 96"/>
                    <a:gd name="T13" fmla="*/ 22 h 96"/>
                    <a:gd name="T14" fmla="*/ 20 w 96"/>
                    <a:gd name="T15" fmla="*/ 8 h 96"/>
                    <a:gd name="T16" fmla="*/ 38 w 96"/>
                    <a:gd name="T17" fmla="*/ 0 h 96"/>
                    <a:gd name="T18" fmla="*/ 48 w 96"/>
                    <a:gd name="T19" fmla="*/ 0 h 96"/>
                    <a:gd name="T20" fmla="*/ 66 w 96"/>
                    <a:gd name="T21" fmla="*/ 4 h 96"/>
                    <a:gd name="T22" fmla="*/ 82 w 96"/>
                    <a:gd name="T23" fmla="*/ 14 h 96"/>
                    <a:gd name="T24" fmla="*/ 92 w 96"/>
                    <a:gd name="T25" fmla="*/ 30 h 96"/>
                    <a:gd name="T26" fmla="*/ 96 w 96"/>
                    <a:gd name="T27" fmla="*/ 48 h 96"/>
                    <a:gd name="T28" fmla="*/ 96 w 96"/>
                    <a:gd name="T29" fmla="*/ 58 h 96"/>
                    <a:gd name="T30" fmla="*/ 88 w 96"/>
                    <a:gd name="T31" fmla="*/ 76 h 96"/>
                    <a:gd name="T32" fmla="*/ 74 w 96"/>
                    <a:gd name="T33" fmla="*/ 88 h 96"/>
                    <a:gd name="T34" fmla="*/ 58 w 96"/>
                    <a:gd name="T35" fmla="*/ 96 h 96"/>
                    <a:gd name="T36" fmla="*/ 48 w 96"/>
                    <a:gd name="T37" fmla="*/ 96 h 96"/>
                    <a:gd name="T38" fmla="*/ 48 w 96"/>
                    <a:gd name="T39" fmla="*/ 18 h 96"/>
                    <a:gd name="T40" fmla="*/ 36 w 96"/>
                    <a:gd name="T41" fmla="*/ 20 h 96"/>
                    <a:gd name="T42" fmla="*/ 20 w 96"/>
                    <a:gd name="T43" fmla="*/ 36 h 96"/>
                    <a:gd name="T44" fmla="*/ 18 w 96"/>
                    <a:gd name="T45" fmla="*/ 48 h 96"/>
                    <a:gd name="T46" fmla="*/ 18 w 96"/>
                    <a:gd name="T47" fmla="*/ 54 h 96"/>
                    <a:gd name="T48" fmla="*/ 26 w 96"/>
                    <a:gd name="T49" fmla="*/ 70 h 96"/>
                    <a:gd name="T50" fmla="*/ 42 w 96"/>
                    <a:gd name="T51" fmla="*/ 78 h 96"/>
                    <a:gd name="T52" fmla="*/ 48 w 96"/>
                    <a:gd name="T53" fmla="*/ 78 h 96"/>
                    <a:gd name="T54" fmla="*/ 60 w 96"/>
                    <a:gd name="T55" fmla="*/ 76 h 96"/>
                    <a:gd name="T56" fmla="*/ 76 w 96"/>
                    <a:gd name="T57" fmla="*/ 60 h 96"/>
                    <a:gd name="T58" fmla="*/ 78 w 96"/>
                    <a:gd name="T59" fmla="*/ 48 h 96"/>
                    <a:gd name="T60" fmla="*/ 78 w 96"/>
                    <a:gd name="T61" fmla="*/ 42 h 96"/>
                    <a:gd name="T62" fmla="*/ 70 w 96"/>
                    <a:gd name="T63" fmla="*/ 26 h 96"/>
                    <a:gd name="T64" fmla="*/ 54 w 96"/>
                    <a:gd name="T65" fmla="*/ 18 h 96"/>
                    <a:gd name="T66" fmla="*/ 48 w 96"/>
                    <a:gd name="T67"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6" h="96">
                      <a:moveTo>
                        <a:pt x="48" y="96"/>
                      </a:moveTo>
                      <a:lnTo>
                        <a:pt x="48" y="96"/>
                      </a:lnTo>
                      <a:lnTo>
                        <a:pt x="38" y="96"/>
                      </a:lnTo>
                      <a:lnTo>
                        <a:pt x="28" y="94"/>
                      </a:lnTo>
                      <a:lnTo>
                        <a:pt x="20" y="88"/>
                      </a:lnTo>
                      <a:lnTo>
                        <a:pt x="14" y="82"/>
                      </a:lnTo>
                      <a:lnTo>
                        <a:pt x="8" y="76"/>
                      </a:lnTo>
                      <a:lnTo>
                        <a:pt x="2" y="68"/>
                      </a:lnTo>
                      <a:lnTo>
                        <a:pt x="0" y="58"/>
                      </a:lnTo>
                      <a:lnTo>
                        <a:pt x="0" y="48"/>
                      </a:lnTo>
                      <a:lnTo>
                        <a:pt x="0" y="48"/>
                      </a:lnTo>
                      <a:lnTo>
                        <a:pt x="0" y="38"/>
                      </a:lnTo>
                      <a:lnTo>
                        <a:pt x="2" y="30"/>
                      </a:lnTo>
                      <a:lnTo>
                        <a:pt x="8" y="22"/>
                      </a:lnTo>
                      <a:lnTo>
                        <a:pt x="14" y="14"/>
                      </a:lnTo>
                      <a:lnTo>
                        <a:pt x="20" y="8"/>
                      </a:lnTo>
                      <a:lnTo>
                        <a:pt x="28" y="4"/>
                      </a:lnTo>
                      <a:lnTo>
                        <a:pt x="38" y="0"/>
                      </a:lnTo>
                      <a:lnTo>
                        <a:pt x="48" y="0"/>
                      </a:lnTo>
                      <a:lnTo>
                        <a:pt x="48" y="0"/>
                      </a:lnTo>
                      <a:lnTo>
                        <a:pt x="58" y="0"/>
                      </a:lnTo>
                      <a:lnTo>
                        <a:pt x="66" y="4"/>
                      </a:lnTo>
                      <a:lnTo>
                        <a:pt x="74" y="8"/>
                      </a:lnTo>
                      <a:lnTo>
                        <a:pt x="82" y="14"/>
                      </a:lnTo>
                      <a:lnTo>
                        <a:pt x="88" y="22"/>
                      </a:lnTo>
                      <a:lnTo>
                        <a:pt x="92" y="30"/>
                      </a:lnTo>
                      <a:lnTo>
                        <a:pt x="96" y="38"/>
                      </a:lnTo>
                      <a:lnTo>
                        <a:pt x="96" y="48"/>
                      </a:lnTo>
                      <a:lnTo>
                        <a:pt x="96" y="48"/>
                      </a:lnTo>
                      <a:lnTo>
                        <a:pt x="96" y="58"/>
                      </a:lnTo>
                      <a:lnTo>
                        <a:pt x="92" y="68"/>
                      </a:lnTo>
                      <a:lnTo>
                        <a:pt x="88" y="76"/>
                      </a:lnTo>
                      <a:lnTo>
                        <a:pt x="82" y="82"/>
                      </a:lnTo>
                      <a:lnTo>
                        <a:pt x="74" y="88"/>
                      </a:lnTo>
                      <a:lnTo>
                        <a:pt x="66" y="94"/>
                      </a:lnTo>
                      <a:lnTo>
                        <a:pt x="58" y="96"/>
                      </a:lnTo>
                      <a:lnTo>
                        <a:pt x="48" y="96"/>
                      </a:lnTo>
                      <a:lnTo>
                        <a:pt x="48" y="96"/>
                      </a:lnTo>
                      <a:close/>
                      <a:moveTo>
                        <a:pt x="48" y="18"/>
                      </a:moveTo>
                      <a:lnTo>
                        <a:pt x="48" y="18"/>
                      </a:lnTo>
                      <a:lnTo>
                        <a:pt x="42" y="18"/>
                      </a:lnTo>
                      <a:lnTo>
                        <a:pt x="36" y="20"/>
                      </a:lnTo>
                      <a:lnTo>
                        <a:pt x="26" y="26"/>
                      </a:lnTo>
                      <a:lnTo>
                        <a:pt x="20" y="36"/>
                      </a:lnTo>
                      <a:lnTo>
                        <a:pt x="18" y="42"/>
                      </a:lnTo>
                      <a:lnTo>
                        <a:pt x="18" y="48"/>
                      </a:lnTo>
                      <a:lnTo>
                        <a:pt x="18" y="48"/>
                      </a:lnTo>
                      <a:lnTo>
                        <a:pt x="18" y="54"/>
                      </a:lnTo>
                      <a:lnTo>
                        <a:pt x="20" y="60"/>
                      </a:lnTo>
                      <a:lnTo>
                        <a:pt x="26" y="70"/>
                      </a:lnTo>
                      <a:lnTo>
                        <a:pt x="36" y="76"/>
                      </a:lnTo>
                      <a:lnTo>
                        <a:pt x="42" y="78"/>
                      </a:lnTo>
                      <a:lnTo>
                        <a:pt x="48" y="78"/>
                      </a:lnTo>
                      <a:lnTo>
                        <a:pt x="48" y="78"/>
                      </a:lnTo>
                      <a:lnTo>
                        <a:pt x="54" y="78"/>
                      </a:lnTo>
                      <a:lnTo>
                        <a:pt x="60" y="76"/>
                      </a:lnTo>
                      <a:lnTo>
                        <a:pt x="70" y="70"/>
                      </a:lnTo>
                      <a:lnTo>
                        <a:pt x="76" y="60"/>
                      </a:lnTo>
                      <a:lnTo>
                        <a:pt x="78" y="54"/>
                      </a:lnTo>
                      <a:lnTo>
                        <a:pt x="78" y="48"/>
                      </a:lnTo>
                      <a:lnTo>
                        <a:pt x="78" y="48"/>
                      </a:lnTo>
                      <a:lnTo>
                        <a:pt x="78" y="42"/>
                      </a:lnTo>
                      <a:lnTo>
                        <a:pt x="76" y="36"/>
                      </a:lnTo>
                      <a:lnTo>
                        <a:pt x="70" y="26"/>
                      </a:lnTo>
                      <a:lnTo>
                        <a:pt x="60" y="20"/>
                      </a:lnTo>
                      <a:lnTo>
                        <a:pt x="54" y="18"/>
                      </a:lnTo>
                      <a:lnTo>
                        <a:pt x="48" y="18"/>
                      </a:lnTo>
                      <a:lnTo>
                        <a:pt x="4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192" name="Freeform 127">
                  <a:extLst>
                    <a:ext uri="{FF2B5EF4-FFF2-40B4-BE49-F238E27FC236}">
                      <a16:creationId xmlns:a16="http://schemas.microsoft.com/office/drawing/2014/main" id="{3A4AAEA3-35C2-48FD-9BB4-4EBF6F26C154}"/>
                    </a:ext>
                  </a:extLst>
                </p:cNvPr>
                <p:cNvSpPr>
                  <a:spLocks/>
                </p:cNvSpPr>
                <p:nvPr/>
              </p:nvSpPr>
              <p:spPr bwMode="auto">
                <a:xfrm>
                  <a:off x="2310" y="3448"/>
                  <a:ext cx="86" cy="86"/>
                </a:xfrm>
                <a:custGeom>
                  <a:avLst/>
                  <a:gdLst>
                    <a:gd name="T0" fmla="*/ 74 w 86"/>
                    <a:gd name="T1" fmla="*/ 86 h 86"/>
                    <a:gd name="T2" fmla="*/ 0 w 86"/>
                    <a:gd name="T3" fmla="*/ 12 h 86"/>
                    <a:gd name="T4" fmla="*/ 12 w 86"/>
                    <a:gd name="T5" fmla="*/ 0 h 86"/>
                    <a:gd name="T6" fmla="*/ 86 w 86"/>
                    <a:gd name="T7" fmla="*/ 74 h 86"/>
                    <a:gd name="T8" fmla="*/ 74 w 86"/>
                    <a:gd name="T9" fmla="*/ 86 h 86"/>
                  </a:gdLst>
                  <a:ahLst/>
                  <a:cxnLst>
                    <a:cxn ang="0">
                      <a:pos x="T0" y="T1"/>
                    </a:cxn>
                    <a:cxn ang="0">
                      <a:pos x="T2" y="T3"/>
                    </a:cxn>
                    <a:cxn ang="0">
                      <a:pos x="T4" y="T5"/>
                    </a:cxn>
                    <a:cxn ang="0">
                      <a:pos x="T6" y="T7"/>
                    </a:cxn>
                    <a:cxn ang="0">
                      <a:pos x="T8" y="T9"/>
                    </a:cxn>
                  </a:cxnLst>
                  <a:rect l="0" t="0" r="r" b="b"/>
                  <a:pathLst>
                    <a:path w="86" h="86">
                      <a:moveTo>
                        <a:pt x="74" y="86"/>
                      </a:moveTo>
                      <a:lnTo>
                        <a:pt x="0" y="12"/>
                      </a:lnTo>
                      <a:lnTo>
                        <a:pt x="12" y="0"/>
                      </a:lnTo>
                      <a:lnTo>
                        <a:pt x="86" y="74"/>
                      </a:lnTo>
                      <a:lnTo>
                        <a:pt x="7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193" name="Freeform 128">
                  <a:extLst>
                    <a:ext uri="{FF2B5EF4-FFF2-40B4-BE49-F238E27FC236}">
                      <a16:creationId xmlns:a16="http://schemas.microsoft.com/office/drawing/2014/main" id="{27B11EF2-1450-4409-B280-452F31962A76}"/>
                    </a:ext>
                  </a:extLst>
                </p:cNvPr>
                <p:cNvSpPr>
                  <a:spLocks/>
                </p:cNvSpPr>
                <p:nvPr/>
              </p:nvSpPr>
              <p:spPr bwMode="auto">
                <a:xfrm>
                  <a:off x="2310" y="3448"/>
                  <a:ext cx="86" cy="86"/>
                </a:xfrm>
                <a:custGeom>
                  <a:avLst/>
                  <a:gdLst>
                    <a:gd name="T0" fmla="*/ 12 w 86"/>
                    <a:gd name="T1" fmla="*/ 86 h 86"/>
                    <a:gd name="T2" fmla="*/ 0 w 86"/>
                    <a:gd name="T3" fmla="*/ 74 h 86"/>
                    <a:gd name="T4" fmla="*/ 74 w 86"/>
                    <a:gd name="T5" fmla="*/ 0 h 86"/>
                    <a:gd name="T6" fmla="*/ 86 w 86"/>
                    <a:gd name="T7" fmla="*/ 12 h 86"/>
                    <a:gd name="T8" fmla="*/ 12 w 86"/>
                    <a:gd name="T9" fmla="*/ 86 h 86"/>
                  </a:gdLst>
                  <a:ahLst/>
                  <a:cxnLst>
                    <a:cxn ang="0">
                      <a:pos x="T0" y="T1"/>
                    </a:cxn>
                    <a:cxn ang="0">
                      <a:pos x="T2" y="T3"/>
                    </a:cxn>
                    <a:cxn ang="0">
                      <a:pos x="T4" y="T5"/>
                    </a:cxn>
                    <a:cxn ang="0">
                      <a:pos x="T6" y="T7"/>
                    </a:cxn>
                    <a:cxn ang="0">
                      <a:pos x="T8" y="T9"/>
                    </a:cxn>
                  </a:cxnLst>
                  <a:rect l="0" t="0" r="r" b="b"/>
                  <a:pathLst>
                    <a:path w="86" h="86">
                      <a:moveTo>
                        <a:pt x="12" y="86"/>
                      </a:moveTo>
                      <a:lnTo>
                        <a:pt x="0" y="74"/>
                      </a:lnTo>
                      <a:lnTo>
                        <a:pt x="74" y="0"/>
                      </a:lnTo>
                      <a:lnTo>
                        <a:pt x="86" y="12"/>
                      </a:lnTo>
                      <a:lnTo>
                        <a:pt x="12"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194" name="Freeform 129">
                  <a:extLst>
                    <a:ext uri="{FF2B5EF4-FFF2-40B4-BE49-F238E27FC236}">
                      <a16:creationId xmlns:a16="http://schemas.microsoft.com/office/drawing/2014/main" id="{9149492A-2AAA-424E-AC0E-DC69B5E2E237}"/>
                    </a:ext>
                  </a:extLst>
                </p:cNvPr>
                <p:cNvSpPr>
                  <a:spLocks/>
                </p:cNvSpPr>
                <p:nvPr/>
              </p:nvSpPr>
              <p:spPr bwMode="auto">
                <a:xfrm>
                  <a:off x="2122" y="3200"/>
                  <a:ext cx="178" cy="290"/>
                </a:xfrm>
                <a:custGeom>
                  <a:avLst/>
                  <a:gdLst>
                    <a:gd name="T0" fmla="*/ 18 w 178"/>
                    <a:gd name="T1" fmla="*/ 290 h 290"/>
                    <a:gd name="T2" fmla="*/ 0 w 178"/>
                    <a:gd name="T3" fmla="*/ 290 h 290"/>
                    <a:gd name="T4" fmla="*/ 0 w 178"/>
                    <a:gd name="T5" fmla="*/ 142 h 290"/>
                    <a:gd name="T6" fmla="*/ 160 w 178"/>
                    <a:gd name="T7" fmla="*/ 142 h 290"/>
                    <a:gd name="T8" fmla="*/ 160 w 178"/>
                    <a:gd name="T9" fmla="*/ 0 h 290"/>
                    <a:gd name="T10" fmla="*/ 178 w 178"/>
                    <a:gd name="T11" fmla="*/ 0 h 290"/>
                    <a:gd name="T12" fmla="*/ 178 w 178"/>
                    <a:gd name="T13" fmla="*/ 160 h 290"/>
                    <a:gd name="T14" fmla="*/ 18 w 178"/>
                    <a:gd name="T15" fmla="*/ 160 h 290"/>
                    <a:gd name="T16" fmla="*/ 18 w 178"/>
                    <a:gd name="T17" fmla="*/ 29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90">
                      <a:moveTo>
                        <a:pt x="18" y="290"/>
                      </a:moveTo>
                      <a:lnTo>
                        <a:pt x="0" y="290"/>
                      </a:lnTo>
                      <a:lnTo>
                        <a:pt x="0" y="142"/>
                      </a:lnTo>
                      <a:lnTo>
                        <a:pt x="160" y="142"/>
                      </a:lnTo>
                      <a:lnTo>
                        <a:pt x="160" y="0"/>
                      </a:lnTo>
                      <a:lnTo>
                        <a:pt x="178" y="0"/>
                      </a:lnTo>
                      <a:lnTo>
                        <a:pt x="178" y="160"/>
                      </a:lnTo>
                      <a:lnTo>
                        <a:pt x="18" y="160"/>
                      </a:lnTo>
                      <a:lnTo>
                        <a:pt x="18" y="2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195" name="Freeform 130">
                  <a:extLst>
                    <a:ext uri="{FF2B5EF4-FFF2-40B4-BE49-F238E27FC236}">
                      <a16:creationId xmlns:a16="http://schemas.microsoft.com/office/drawing/2014/main" id="{9D5A4368-11E3-42B3-B366-D4CFAB07A594}"/>
                    </a:ext>
                  </a:extLst>
                </p:cNvPr>
                <p:cNvSpPr>
                  <a:spLocks/>
                </p:cNvSpPr>
                <p:nvPr/>
              </p:nvSpPr>
              <p:spPr bwMode="auto">
                <a:xfrm>
                  <a:off x="2248" y="3178"/>
                  <a:ext cx="88" cy="56"/>
                </a:xfrm>
                <a:custGeom>
                  <a:avLst/>
                  <a:gdLst>
                    <a:gd name="T0" fmla="*/ 74 w 88"/>
                    <a:gd name="T1" fmla="*/ 56 h 56"/>
                    <a:gd name="T2" fmla="*/ 44 w 88"/>
                    <a:gd name="T3" fmla="*/ 24 h 56"/>
                    <a:gd name="T4" fmla="*/ 14 w 88"/>
                    <a:gd name="T5" fmla="*/ 56 h 56"/>
                    <a:gd name="T6" fmla="*/ 0 w 88"/>
                    <a:gd name="T7" fmla="*/ 42 h 56"/>
                    <a:gd name="T8" fmla="*/ 44 w 88"/>
                    <a:gd name="T9" fmla="*/ 0 h 56"/>
                    <a:gd name="T10" fmla="*/ 88 w 88"/>
                    <a:gd name="T11" fmla="*/ 42 h 56"/>
                    <a:gd name="T12" fmla="*/ 74 w 88"/>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8" h="56">
                      <a:moveTo>
                        <a:pt x="74" y="56"/>
                      </a:moveTo>
                      <a:lnTo>
                        <a:pt x="44" y="24"/>
                      </a:lnTo>
                      <a:lnTo>
                        <a:pt x="14" y="56"/>
                      </a:lnTo>
                      <a:lnTo>
                        <a:pt x="0" y="42"/>
                      </a:lnTo>
                      <a:lnTo>
                        <a:pt x="44" y="0"/>
                      </a:lnTo>
                      <a:lnTo>
                        <a:pt x="88" y="42"/>
                      </a:lnTo>
                      <a:lnTo>
                        <a:pt x="74"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grpSp>
        </p:grpSp>
      </p:grpSp>
      <p:grpSp>
        <p:nvGrpSpPr>
          <p:cNvPr id="226" name="Group 225">
            <a:extLst>
              <a:ext uri="{FF2B5EF4-FFF2-40B4-BE49-F238E27FC236}">
                <a16:creationId xmlns:a16="http://schemas.microsoft.com/office/drawing/2014/main" id="{B3A85947-7D95-4783-B26C-1E78B8938A3C}"/>
              </a:ext>
            </a:extLst>
          </p:cNvPr>
          <p:cNvGrpSpPr/>
          <p:nvPr/>
        </p:nvGrpSpPr>
        <p:grpSpPr>
          <a:xfrm>
            <a:off x="3702714" y="3338582"/>
            <a:ext cx="1399929" cy="1026725"/>
            <a:chOff x="7679685" y="4706393"/>
            <a:chExt cx="1866572" cy="1368966"/>
          </a:xfrm>
        </p:grpSpPr>
        <p:sp>
          <p:nvSpPr>
            <p:cNvPr id="227" name="Rectangle 226">
              <a:extLst>
                <a:ext uri="{FF2B5EF4-FFF2-40B4-BE49-F238E27FC236}">
                  <a16:creationId xmlns:a16="http://schemas.microsoft.com/office/drawing/2014/main" id="{0326D319-4246-4AED-A5C0-0CFC57AA68DB}"/>
                </a:ext>
              </a:extLst>
            </p:cNvPr>
            <p:cNvSpPr/>
            <p:nvPr/>
          </p:nvSpPr>
          <p:spPr>
            <a:xfrm>
              <a:off x="7859912" y="5413507"/>
              <a:ext cx="1686345" cy="661852"/>
            </a:xfrm>
            <a:prstGeom prst="rect">
              <a:avLst/>
            </a:prstGeom>
            <a:solidFill>
              <a:srgbClr val="FF5050">
                <a:alpha val="20000"/>
              </a:srgbClr>
            </a:solidFill>
            <a:ln w="9525" cap="flat" cmpd="sng" algn="ctr">
              <a:noFill/>
              <a:prstDash val="solid"/>
            </a:ln>
            <a:effectLst>
              <a:outerShdw blurRad="50800" dist="38100" dir="2700000" algn="tl" rotWithShape="0">
                <a:prstClr val="black">
                  <a:alpha val="40000"/>
                </a:prstClr>
              </a:outerShdw>
            </a:effectLst>
          </p:spPr>
          <p:txBody>
            <a:bodyPr lIns="54000" tIns="54000" rIns="54000" bIns="54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N" sz="1350" b="1" i="0" u="none" strike="noStrike" kern="0" cap="none" spc="0" normalizeH="0" baseline="0" noProof="0" dirty="0">
                  <a:ln>
                    <a:noFill/>
                  </a:ln>
                  <a:solidFill>
                    <a:srgbClr val="000000"/>
                  </a:solidFill>
                  <a:effectLst/>
                  <a:uLnTx/>
                  <a:uFillTx/>
                  <a:latin typeface="Lucida Sans Unicode" panose="020B0602030504020204" pitchFamily="34" charset="0"/>
                  <a:ea typeface="+mn-ea"/>
                  <a:cs typeface="Lucida Sans Unicode" panose="020B0602030504020204" pitchFamily="34" charset="0"/>
                </a:rPr>
                <a:t>June 2022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N" sz="900" b="0" i="0" u="none" strike="noStrike" kern="1200" cap="none" spc="0" normalizeH="0" baseline="0" noProof="0" dirty="0">
                  <a:ln>
                    <a:noFill/>
                  </a:ln>
                  <a:solidFill>
                    <a:prstClr val="black"/>
                  </a:solidFill>
                  <a:effectLst/>
                  <a:uLnTx/>
                  <a:uFillTx/>
                  <a:latin typeface="Lucida Sans Unicode" panose="020B0602030504020204" pitchFamily="34" charset="0"/>
                  <a:ea typeface="+mn-ea"/>
                  <a:cs typeface="Lucida Sans Unicode" panose="020B0602030504020204" pitchFamily="34" charset="0"/>
                </a:rPr>
                <a:t>Public consultation</a:t>
              </a:r>
              <a:endParaRPr kumimoji="0" lang="en-IN" sz="900" b="0" i="0" u="none" strike="noStrike" kern="0" cap="none" spc="0" normalizeH="0" baseline="0" noProof="0" dirty="0">
                <a:ln>
                  <a:noFill/>
                </a:ln>
                <a:solidFill>
                  <a:srgbClr val="000000"/>
                </a:solidFill>
                <a:effectLst/>
                <a:uLnTx/>
                <a:uFillTx/>
                <a:latin typeface="Lucida Sans Unicode" panose="020B0602030504020204" pitchFamily="34" charset="0"/>
                <a:ea typeface="+mn-ea"/>
                <a:cs typeface="Lucida Sans Unicode" panose="020B0602030504020204" pitchFamily="34" charset="0"/>
              </a:endParaRPr>
            </a:p>
          </p:txBody>
        </p:sp>
        <p:grpSp>
          <p:nvGrpSpPr>
            <p:cNvPr id="228" name="Group 227">
              <a:extLst>
                <a:ext uri="{FF2B5EF4-FFF2-40B4-BE49-F238E27FC236}">
                  <a16:creationId xmlns:a16="http://schemas.microsoft.com/office/drawing/2014/main" id="{0A36DFB4-D8DA-4895-8F05-DACC52074839}"/>
                </a:ext>
              </a:extLst>
            </p:cNvPr>
            <p:cNvGrpSpPr/>
            <p:nvPr/>
          </p:nvGrpSpPr>
          <p:grpSpPr>
            <a:xfrm>
              <a:off x="7679685" y="4706393"/>
              <a:ext cx="1216167" cy="610186"/>
              <a:chOff x="9736488" y="5262046"/>
              <a:chExt cx="1216167" cy="610186"/>
            </a:xfrm>
          </p:grpSpPr>
          <p:sp>
            <p:nvSpPr>
              <p:cNvPr id="229" name="Teardrop 228">
                <a:extLst>
                  <a:ext uri="{FF2B5EF4-FFF2-40B4-BE49-F238E27FC236}">
                    <a16:creationId xmlns:a16="http://schemas.microsoft.com/office/drawing/2014/main" id="{2F9E386B-C1F9-486B-B1A6-37BA8CD2005D}"/>
                  </a:ext>
                </a:extLst>
              </p:cNvPr>
              <p:cNvSpPr/>
              <p:nvPr/>
            </p:nvSpPr>
            <p:spPr>
              <a:xfrm rot="8100000">
                <a:off x="10484655" y="5404232"/>
                <a:ext cx="468000" cy="468000"/>
              </a:xfrm>
              <a:prstGeom prst="teardrop">
                <a:avLst/>
              </a:prstGeom>
              <a:solidFill>
                <a:srgbClr val="C00000"/>
              </a:solidFill>
              <a:ln w="9525" cap="flat" cmpd="sng" algn="ctr">
                <a:noFill/>
                <a:prstDash val="solid"/>
              </a:ln>
              <a:effectLst/>
            </p:spPr>
            <p:txBody>
              <a:bodyPr rtlCol="0" anchor="t" anchorCtr="0"/>
              <a:lstStyle/>
              <a:p>
                <a:pPr marL="0" marR="0" lvl="0" indent="0" algn="ctr" defTabSz="385763" rtl="0" eaLnBrk="1" fontAlgn="auto" latinLnBrk="0" hangingPunct="1">
                  <a:lnSpc>
                    <a:spcPct val="100000"/>
                  </a:lnSpc>
                  <a:spcBef>
                    <a:spcPts val="0"/>
                  </a:spcBef>
                  <a:spcAft>
                    <a:spcPts val="0"/>
                  </a:spcAft>
                  <a:buClrTx/>
                  <a:buSzTx/>
                  <a:buFontTx/>
                  <a:buNone/>
                  <a:tabLst/>
                  <a:defRPr/>
                </a:pPr>
                <a:endParaRPr kumimoji="0" lang="en-US" sz="422" b="1" i="0" u="none" strike="noStrike" kern="0" cap="none" spc="0" normalizeH="0" baseline="0" noProof="0">
                  <a:ln>
                    <a:noFill/>
                  </a:ln>
                  <a:solidFill>
                    <a:prstClr val="black"/>
                  </a:solidFill>
                  <a:effectLst/>
                  <a:uLnTx/>
                  <a:uFillTx/>
                  <a:latin typeface="Verdana" pitchFamily="34" charset="0"/>
                  <a:ea typeface="+mn-ea"/>
                  <a:cs typeface="Arial" charset="0"/>
                </a:endParaRPr>
              </a:p>
            </p:txBody>
          </p:sp>
          <p:sp>
            <p:nvSpPr>
              <p:cNvPr id="230" name="Oval 229">
                <a:extLst>
                  <a:ext uri="{FF2B5EF4-FFF2-40B4-BE49-F238E27FC236}">
                    <a16:creationId xmlns:a16="http://schemas.microsoft.com/office/drawing/2014/main" id="{C6B7336B-7009-4C24-A6B3-C1A850890A20}"/>
                  </a:ext>
                </a:extLst>
              </p:cNvPr>
              <p:cNvSpPr/>
              <p:nvPr/>
            </p:nvSpPr>
            <p:spPr>
              <a:xfrm>
                <a:off x="9736488" y="5262046"/>
                <a:ext cx="360187" cy="335320"/>
              </a:xfrm>
              <a:prstGeom prst="ellipse">
                <a:avLst/>
              </a:prstGeom>
              <a:solidFill>
                <a:srgbClr val="FF5050"/>
              </a:solidFill>
              <a:ln w="9525"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2" b="0" i="0" u="none" strike="noStrike" kern="0" cap="none" spc="0" normalizeH="0" baseline="0" noProof="0">
                  <a:ln>
                    <a:noFill/>
                  </a:ln>
                  <a:solidFill>
                    <a:prstClr val="black"/>
                  </a:solidFill>
                  <a:effectLst/>
                  <a:uLnTx/>
                  <a:uFillTx/>
                  <a:latin typeface="Verdana" pitchFamily="34" charset="0"/>
                  <a:ea typeface="EYInterstate" charset="0"/>
                  <a:cs typeface="EYInterstate" charset="0"/>
                </a:endParaRPr>
              </a:p>
            </p:txBody>
          </p:sp>
          <p:grpSp>
            <p:nvGrpSpPr>
              <p:cNvPr id="231" name="Group 230">
                <a:extLst>
                  <a:ext uri="{FF2B5EF4-FFF2-40B4-BE49-F238E27FC236}">
                    <a16:creationId xmlns:a16="http://schemas.microsoft.com/office/drawing/2014/main" id="{89DA35B0-BFE7-439B-B17F-51E57D2F7174}"/>
                  </a:ext>
                </a:extLst>
              </p:cNvPr>
              <p:cNvGrpSpPr>
                <a:grpSpLocks noChangeAspect="1"/>
              </p:cNvGrpSpPr>
              <p:nvPr/>
            </p:nvGrpSpPr>
            <p:grpSpPr bwMode="auto">
              <a:xfrm>
                <a:off x="9807113" y="5296835"/>
                <a:ext cx="203949" cy="262127"/>
                <a:chOff x="1888" y="2930"/>
                <a:chExt cx="638" cy="820"/>
              </a:xfrm>
              <a:solidFill>
                <a:schemeClr val="tx1"/>
              </a:solidFill>
            </p:grpSpPr>
            <p:sp>
              <p:nvSpPr>
                <p:cNvPr id="232" name="Freeform 122">
                  <a:extLst>
                    <a:ext uri="{FF2B5EF4-FFF2-40B4-BE49-F238E27FC236}">
                      <a16:creationId xmlns:a16="http://schemas.microsoft.com/office/drawing/2014/main" id="{7B3E8FC1-A23D-422D-90AC-5FA9BE1E50C8}"/>
                    </a:ext>
                  </a:extLst>
                </p:cNvPr>
                <p:cNvSpPr>
                  <a:spLocks noEditPoints="1"/>
                </p:cNvSpPr>
                <p:nvPr/>
              </p:nvSpPr>
              <p:spPr bwMode="auto">
                <a:xfrm>
                  <a:off x="2038" y="2930"/>
                  <a:ext cx="338" cy="136"/>
                </a:xfrm>
                <a:custGeom>
                  <a:avLst/>
                  <a:gdLst>
                    <a:gd name="T0" fmla="*/ 338 w 338"/>
                    <a:gd name="T1" fmla="*/ 136 h 136"/>
                    <a:gd name="T2" fmla="*/ 0 w 338"/>
                    <a:gd name="T3" fmla="*/ 136 h 136"/>
                    <a:gd name="T4" fmla="*/ 0 w 338"/>
                    <a:gd name="T5" fmla="*/ 0 h 136"/>
                    <a:gd name="T6" fmla="*/ 338 w 338"/>
                    <a:gd name="T7" fmla="*/ 0 h 136"/>
                    <a:gd name="T8" fmla="*/ 338 w 338"/>
                    <a:gd name="T9" fmla="*/ 136 h 136"/>
                    <a:gd name="T10" fmla="*/ 18 w 338"/>
                    <a:gd name="T11" fmla="*/ 118 h 136"/>
                    <a:gd name="T12" fmla="*/ 320 w 338"/>
                    <a:gd name="T13" fmla="*/ 118 h 136"/>
                    <a:gd name="T14" fmla="*/ 320 w 338"/>
                    <a:gd name="T15" fmla="*/ 18 h 136"/>
                    <a:gd name="T16" fmla="*/ 18 w 338"/>
                    <a:gd name="T17" fmla="*/ 18 h 136"/>
                    <a:gd name="T18" fmla="*/ 18 w 338"/>
                    <a:gd name="T19"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136">
                      <a:moveTo>
                        <a:pt x="338" y="136"/>
                      </a:moveTo>
                      <a:lnTo>
                        <a:pt x="0" y="136"/>
                      </a:lnTo>
                      <a:lnTo>
                        <a:pt x="0" y="0"/>
                      </a:lnTo>
                      <a:lnTo>
                        <a:pt x="338" y="0"/>
                      </a:lnTo>
                      <a:lnTo>
                        <a:pt x="338" y="136"/>
                      </a:lnTo>
                      <a:close/>
                      <a:moveTo>
                        <a:pt x="18" y="118"/>
                      </a:moveTo>
                      <a:lnTo>
                        <a:pt x="320" y="118"/>
                      </a:lnTo>
                      <a:lnTo>
                        <a:pt x="320" y="18"/>
                      </a:lnTo>
                      <a:lnTo>
                        <a:pt x="18" y="18"/>
                      </a:lnTo>
                      <a:lnTo>
                        <a:pt x="18" y="1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233" name="Freeform 123">
                  <a:extLst>
                    <a:ext uri="{FF2B5EF4-FFF2-40B4-BE49-F238E27FC236}">
                      <a16:creationId xmlns:a16="http://schemas.microsoft.com/office/drawing/2014/main" id="{CB920638-6180-43F8-BCAF-A81A1EB10153}"/>
                    </a:ext>
                  </a:extLst>
                </p:cNvPr>
                <p:cNvSpPr>
                  <a:spLocks/>
                </p:cNvSpPr>
                <p:nvPr/>
              </p:nvSpPr>
              <p:spPr bwMode="auto">
                <a:xfrm>
                  <a:off x="1888" y="2990"/>
                  <a:ext cx="638" cy="760"/>
                </a:xfrm>
                <a:custGeom>
                  <a:avLst/>
                  <a:gdLst>
                    <a:gd name="T0" fmla="*/ 638 w 638"/>
                    <a:gd name="T1" fmla="*/ 760 h 760"/>
                    <a:gd name="T2" fmla="*/ 0 w 638"/>
                    <a:gd name="T3" fmla="*/ 760 h 760"/>
                    <a:gd name="T4" fmla="*/ 0 w 638"/>
                    <a:gd name="T5" fmla="*/ 0 h 760"/>
                    <a:gd name="T6" fmla="*/ 160 w 638"/>
                    <a:gd name="T7" fmla="*/ 0 h 760"/>
                    <a:gd name="T8" fmla="*/ 160 w 638"/>
                    <a:gd name="T9" fmla="*/ 18 h 760"/>
                    <a:gd name="T10" fmla="*/ 18 w 638"/>
                    <a:gd name="T11" fmla="*/ 18 h 760"/>
                    <a:gd name="T12" fmla="*/ 18 w 638"/>
                    <a:gd name="T13" fmla="*/ 742 h 760"/>
                    <a:gd name="T14" fmla="*/ 620 w 638"/>
                    <a:gd name="T15" fmla="*/ 742 h 760"/>
                    <a:gd name="T16" fmla="*/ 620 w 638"/>
                    <a:gd name="T17" fmla="*/ 18 h 760"/>
                    <a:gd name="T18" fmla="*/ 480 w 638"/>
                    <a:gd name="T19" fmla="*/ 18 h 760"/>
                    <a:gd name="T20" fmla="*/ 480 w 638"/>
                    <a:gd name="T21" fmla="*/ 0 h 760"/>
                    <a:gd name="T22" fmla="*/ 638 w 638"/>
                    <a:gd name="T23" fmla="*/ 0 h 760"/>
                    <a:gd name="T24" fmla="*/ 638 w 638"/>
                    <a:gd name="T25" fmla="*/ 76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8" h="760">
                      <a:moveTo>
                        <a:pt x="638" y="760"/>
                      </a:moveTo>
                      <a:lnTo>
                        <a:pt x="0" y="760"/>
                      </a:lnTo>
                      <a:lnTo>
                        <a:pt x="0" y="0"/>
                      </a:lnTo>
                      <a:lnTo>
                        <a:pt x="160" y="0"/>
                      </a:lnTo>
                      <a:lnTo>
                        <a:pt x="160" y="18"/>
                      </a:lnTo>
                      <a:lnTo>
                        <a:pt x="18" y="18"/>
                      </a:lnTo>
                      <a:lnTo>
                        <a:pt x="18" y="742"/>
                      </a:lnTo>
                      <a:lnTo>
                        <a:pt x="620" y="742"/>
                      </a:lnTo>
                      <a:lnTo>
                        <a:pt x="620" y="18"/>
                      </a:lnTo>
                      <a:lnTo>
                        <a:pt x="480" y="18"/>
                      </a:lnTo>
                      <a:lnTo>
                        <a:pt x="480" y="0"/>
                      </a:lnTo>
                      <a:lnTo>
                        <a:pt x="638" y="0"/>
                      </a:lnTo>
                      <a:lnTo>
                        <a:pt x="638" y="7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234" name="Rectangle 233">
                  <a:extLst>
                    <a:ext uri="{FF2B5EF4-FFF2-40B4-BE49-F238E27FC236}">
                      <a16:creationId xmlns:a16="http://schemas.microsoft.com/office/drawing/2014/main" id="{987EC926-27AE-415D-B53E-1665905A7C01}"/>
                    </a:ext>
                  </a:extLst>
                </p:cNvPr>
                <p:cNvSpPr>
                  <a:spLocks noChangeArrowheads="1"/>
                </p:cNvSpPr>
                <p:nvPr/>
              </p:nvSpPr>
              <p:spPr bwMode="auto">
                <a:xfrm>
                  <a:off x="2132" y="2990"/>
                  <a:ext cx="150"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235" name="Freeform 125">
                  <a:extLst>
                    <a:ext uri="{FF2B5EF4-FFF2-40B4-BE49-F238E27FC236}">
                      <a16:creationId xmlns:a16="http://schemas.microsoft.com/office/drawing/2014/main" id="{187563E4-B50B-4E6C-A565-C08587B5C0DE}"/>
                    </a:ext>
                  </a:extLst>
                </p:cNvPr>
                <p:cNvSpPr>
                  <a:spLocks noEditPoints="1"/>
                </p:cNvSpPr>
                <p:nvPr/>
              </p:nvSpPr>
              <p:spPr bwMode="auto">
                <a:xfrm>
                  <a:off x="2016" y="3200"/>
                  <a:ext cx="98" cy="96"/>
                </a:xfrm>
                <a:custGeom>
                  <a:avLst/>
                  <a:gdLst>
                    <a:gd name="T0" fmla="*/ 48 w 98"/>
                    <a:gd name="T1" fmla="*/ 96 h 96"/>
                    <a:gd name="T2" fmla="*/ 30 w 98"/>
                    <a:gd name="T3" fmla="*/ 92 h 96"/>
                    <a:gd name="T4" fmla="*/ 14 w 98"/>
                    <a:gd name="T5" fmla="*/ 82 h 96"/>
                    <a:gd name="T6" fmla="*/ 4 w 98"/>
                    <a:gd name="T7" fmla="*/ 68 h 96"/>
                    <a:gd name="T8" fmla="*/ 0 w 98"/>
                    <a:gd name="T9" fmla="*/ 48 h 96"/>
                    <a:gd name="T10" fmla="*/ 0 w 98"/>
                    <a:gd name="T11" fmla="*/ 38 h 96"/>
                    <a:gd name="T12" fmla="*/ 8 w 98"/>
                    <a:gd name="T13" fmla="*/ 20 h 96"/>
                    <a:gd name="T14" fmla="*/ 22 w 98"/>
                    <a:gd name="T15" fmla="*/ 8 h 96"/>
                    <a:gd name="T16" fmla="*/ 38 w 98"/>
                    <a:gd name="T17" fmla="*/ 0 h 96"/>
                    <a:gd name="T18" fmla="*/ 48 w 98"/>
                    <a:gd name="T19" fmla="*/ 0 h 96"/>
                    <a:gd name="T20" fmla="*/ 68 w 98"/>
                    <a:gd name="T21" fmla="*/ 4 h 96"/>
                    <a:gd name="T22" fmla="*/ 84 w 98"/>
                    <a:gd name="T23" fmla="*/ 14 h 96"/>
                    <a:gd name="T24" fmla="*/ 94 w 98"/>
                    <a:gd name="T25" fmla="*/ 30 h 96"/>
                    <a:gd name="T26" fmla="*/ 98 w 98"/>
                    <a:gd name="T27" fmla="*/ 48 h 96"/>
                    <a:gd name="T28" fmla="*/ 96 w 98"/>
                    <a:gd name="T29" fmla="*/ 58 h 96"/>
                    <a:gd name="T30" fmla="*/ 88 w 98"/>
                    <a:gd name="T31" fmla="*/ 76 h 96"/>
                    <a:gd name="T32" fmla="*/ 76 w 98"/>
                    <a:gd name="T33" fmla="*/ 88 h 96"/>
                    <a:gd name="T34" fmla="*/ 58 w 98"/>
                    <a:gd name="T35" fmla="*/ 96 h 96"/>
                    <a:gd name="T36" fmla="*/ 48 w 98"/>
                    <a:gd name="T37" fmla="*/ 96 h 96"/>
                    <a:gd name="T38" fmla="*/ 48 w 98"/>
                    <a:gd name="T39" fmla="*/ 18 h 96"/>
                    <a:gd name="T40" fmla="*/ 36 w 98"/>
                    <a:gd name="T41" fmla="*/ 20 h 96"/>
                    <a:gd name="T42" fmla="*/ 20 w 98"/>
                    <a:gd name="T43" fmla="*/ 36 h 96"/>
                    <a:gd name="T44" fmla="*/ 18 w 98"/>
                    <a:gd name="T45" fmla="*/ 48 h 96"/>
                    <a:gd name="T46" fmla="*/ 18 w 98"/>
                    <a:gd name="T47" fmla="*/ 54 h 96"/>
                    <a:gd name="T48" fmla="*/ 26 w 98"/>
                    <a:gd name="T49" fmla="*/ 70 h 96"/>
                    <a:gd name="T50" fmla="*/ 42 w 98"/>
                    <a:gd name="T51" fmla="*/ 78 h 96"/>
                    <a:gd name="T52" fmla="*/ 48 w 98"/>
                    <a:gd name="T53" fmla="*/ 78 h 96"/>
                    <a:gd name="T54" fmla="*/ 60 w 98"/>
                    <a:gd name="T55" fmla="*/ 76 h 96"/>
                    <a:gd name="T56" fmla="*/ 76 w 98"/>
                    <a:gd name="T57" fmla="*/ 60 h 96"/>
                    <a:gd name="T58" fmla="*/ 80 w 98"/>
                    <a:gd name="T59" fmla="*/ 48 h 96"/>
                    <a:gd name="T60" fmla="*/ 78 w 98"/>
                    <a:gd name="T61" fmla="*/ 42 h 96"/>
                    <a:gd name="T62" fmla="*/ 70 w 98"/>
                    <a:gd name="T63" fmla="*/ 26 h 96"/>
                    <a:gd name="T64" fmla="*/ 54 w 98"/>
                    <a:gd name="T65" fmla="*/ 18 h 96"/>
                    <a:gd name="T66" fmla="*/ 48 w 98"/>
                    <a:gd name="T67"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96">
                      <a:moveTo>
                        <a:pt x="48" y="96"/>
                      </a:moveTo>
                      <a:lnTo>
                        <a:pt x="48" y="96"/>
                      </a:lnTo>
                      <a:lnTo>
                        <a:pt x="38" y="96"/>
                      </a:lnTo>
                      <a:lnTo>
                        <a:pt x="30" y="92"/>
                      </a:lnTo>
                      <a:lnTo>
                        <a:pt x="22" y="88"/>
                      </a:lnTo>
                      <a:lnTo>
                        <a:pt x="14" y="82"/>
                      </a:lnTo>
                      <a:lnTo>
                        <a:pt x="8" y="76"/>
                      </a:lnTo>
                      <a:lnTo>
                        <a:pt x="4" y="68"/>
                      </a:lnTo>
                      <a:lnTo>
                        <a:pt x="0" y="58"/>
                      </a:lnTo>
                      <a:lnTo>
                        <a:pt x="0" y="48"/>
                      </a:lnTo>
                      <a:lnTo>
                        <a:pt x="0" y="48"/>
                      </a:lnTo>
                      <a:lnTo>
                        <a:pt x="0" y="38"/>
                      </a:lnTo>
                      <a:lnTo>
                        <a:pt x="4" y="30"/>
                      </a:lnTo>
                      <a:lnTo>
                        <a:pt x="8" y="20"/>
                      </a:lnTo>
                      <a:lnTo>
                        <a:pt x="14" y="14"/>
                      </a:lnTo>
                      <a:lnTo>
                        <a:pt x="22" y="8"/>
                      </a:lnTo>
                      <a:lnTo>
                        <a:pt x="30" y="4"/>
                      </a:lnTo>
                      <a:lnTo>
                        <a:pt x="38" y="0"/>
                      </a:lnTo>
                      <a:lnTo>
                        <a:pt x="48" y="0"/>
                      </a:lnTo>
                      <a:lnTo>
                        <a:pt x="48" y="0"/>
                      </a:lnTo>
                      <a:lnTo>
                        <a:pt x="58" y="0"/>
                      </a:lnTo>
                      <a:lnTo>
                        <a:pt x="68" y="4"/>
                      </a:lnTo>
                      <a:lnTo>
                        <a:pt x="76" y="8"/>
                      </a:lnTo>
                      <a:lnTo>
                        <a:pt x="84" y="14"/>
                      </a:lnTo>
                      <a:lnTo>
                        <a:pt x="88" y="20"/>
                      </a:lnTo>
                      <a:lnTo>
                        <a:pt x="94" y="30"/>
                      </a:lnTo>
                      <a:lnTo>
                        <a:pt x="96" y="38"/>
                      </a:lnTo>
                      <a:lnTo>
                        <a:pt x="98" y="48"/>
                      </a:lnTo>
                      <a:lnTo>
                        <a:pt x="98" y="48"/>
                      </a:lnTo>
                      <a:lnTo>
                        <a:pt x="96" y="58"/>
                      </a:lnTo>
                      <a:lnTo>
                        <a:pt x="94" y="68"/>
                      </a:lnTo>
                      <a:lnTo>
                        <a:pt x="88" y="76"/>
                      </a:lnTo>
                      <a:lnTo>
                        <a:pt x="84" y="82"/>
                      </a:lnTo>
                      <a:lnTo>
                        <a:pt x="76" y="88"/>
                      </a:lnTo>
                      <a:lnTo>
                        <a:pt x="68" y="92"/>
                      </a:lnTo>
                      <a:lnTo>
                        <a:pt x="58" y="96"/>
                      </a:lnTo>
                      <a:lnTo>
                        <a:pt x="48" y="96"/>
                      </a:lnTo>
                      <a:lnTo>
                        <a:pt x="48" y="96"/>
                      </a:lnTo>
                      <a:close/>
                      <a:moveTo>
                        <a:pt x="48" y="18"/>
                      </a:moveTo>
                      <a:lnTo>
                        <a:pt x="48" y="18"/>
                      </a:lnTo>
                      <a:lnTo>
                        <a:pt x="42" y="18"/>
                      </a:lnTo>
                      <a:lnTo>
                        <a:pt x="36" y="20"/>
                      </a:lnTo>
                      <a:lnTo>
                        <a:pt x="26" y="26"/>
                      </a:lnTo>
                      <a:lnTo>
                        <a:pt x="20" y="36"/>
                      </a:lnTo>
                      <a:lnTo>
                        <a:pt x="18" y="42"/>
                      </a:lnTo>
                      <a:lnTo>
                        <a:pt x="18" y="48"/>
                      </a:lnTo>
                      <a:lnTo>
                        <a:pt x="18" y="48"/>
                      </a:lnTo>
                      <a:lnTo>
                        <a:pt x="18" y="54"/>
                      </a:lnTo>
                      <a:lnTo>
                        <a:pt x="20" y="60"/>
                      </a:lnTo>
                      <a:lnTo>
                        <a:pt x="26" y="70"/>
                      </a:lnTo>
                      <a:lnTo>
                        <a:pt x="36" y="76"/>
                      </a:lnTo>
                      <a:lnTo>
                        <a:pt x="42" y="78"/>
                      </a:lnTo>
                      <a:lnTo>
                        <a:pt x="48" y="78"/>
                      </a:lnTo>
                      <a:lnTo>
                        <a:pt x="48" y="78"/>
                      </a:lnTo>
                      <a:lnTo>
                        <a:pt x="54" y="78"/>
                      </a:lnTo>
                      <a:lnTo>
                        <a:pt x="60" y="76"/>
                      </a:lnTo>
                      <a:lnTo>
                        <a:pt x="70" y="70"/>
                      </a:lnTo>
                      <a:lnTo>
                        <a:pt x="76" y="60"/>
                      </a:lnTo>
                      <a:lnTo>
                        <a:pt x="78" y="54"/>
                      </a:lnTo>
                      <a:lnTo>
                        <a:pt x="80" y="48"/>
                      </a:lnTo>
                      <a:lnTo>
                        <a:pt x="80" y="48"/>
                      </a:lnTo>
                      <a:lnTo>
                        <a:pt x="78" y="42"/>
                      </a:lnTo>
                      <a:lnTo>
                        <a:pt x="76" y="36"/>
                      </a:lnTo>
                      <a:lnTo>
                        <a:pt x="70" y="26"/>
                      </a:lnTo>
                      <a:lnTo>
                        <a:pt x="60" y="20"/>
                      </a:lnTo>
                      <a:lnTo>
                        <a:pt x="54" y="18"/>
                      </a:lnTo>
                      <a:lnTo>
                        <a:pt x="48" y="18"/>
                      </a:lnTo>
                      <a:lnTo>
                        <a:pt x="4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236" name="Freeform 126">
                  <a:extLst>
                    <a:ext uri="{FF2B5EF4-FFF2-40B4-BE49-F238E27FC236}">
                      <a16:creationId xmlns:a16="http://schemas.microsoft.com/office/drawing/2014/main" id="{9E202463-07E9-4634-A504-B5BE1D7C1DB0}"/>
                    </a:ext>
                  </a:extLst>
                </p:cNvPr>
                <p:cNvSpPr>
                  <a:spLocks noEditPoints="1"/>
                </p:cNvSpPr>
                <p:nvPr/>
              </p:nvSpPr>
              <p:spPr bwMode="auto">
                <a:xfrm>
                  <a:off x="2084" y="3482"/>
                  <a:ext cx="96" cy="96"/>
                </a:xfrm>
                <a:custGeom>
                  <a:avLst/>
                  <a:gdLst>
                    <a:gd name="T0" fmla="*/ 48 w 96"/>
                    <a:gd name="T1" fmla="*/ 96 h 96"/>
                    <a:gd name="T2" fmla="*/ 28 w 96"/>
                    <a:gd name="T3" fmla="*/ 94 h 96"/>
                    <a:gd name="T4" fmla="*/ 14 w 96"/>
                    <a:gd name="T5" fmla="*/ 82 h 96"/>
                    <a:gd name="T6" fmla="*/ 2 w 96"/>
                    <a:gd name="T7" fmla="*/ 68 h 96"/>
                    <a:gd name="T8" fmla="*/ 0 w 96"/>
                    <a:gd name="T9" fmla="*/ 48 h 96"/>
                    <a:gd name="T10" fmla="*/ 0 w 96"/>
                    <a:gd name="T11" fmla="*/ 38 h 96"/>
                    <a:gd name="T12" fmla="*/ 8 w 96"/>
                    <a:gd name="T13" fmla="*/ 22 h 96"/>
                    <a:gd name="T14" fmla="*/ 20 w 96"/>
                    <a:gd name="T15" fmla="*/ 8 h 96"/>
                    <a:gd name="T16" fmla="*/ 38 w 96"/>
                    <a:gd name="T17" fmla="*/ 0 h 96"/>
                    <a:gd name="T18" fmla="*/ 48 w 96"/>
                    <a:gd name="T19" fmla="*/ 0 h 96"/>
                    <a:gd name="T20" fmla="*/ 66 w 96"/>
                    <a:gd name="T21" fmla="*/ 4 h 96"/>
                    <a:gd name="T22" fmla="*/ 82 w 96"/>
                    <a:gd name="T23" fmla="*/ 14 h 96"/>
                    <a:gd name="T24" fmla="*/ 92 w 96"/>
                    <a:gd name="T25" fmla="*/ 30 h 96"/>
                    <a:gd name="T26" fmla="*/ 96 w 96"/>
                    <a:gd name="T27" fmla="*/ 48 h 96"/>
                    <a:gd name="T28" fmla="*/ 96 w 96"/>
                    <a:gd name="T29" fmla="*/ 58 h 96"/>
                    <a:gd name="T30" fmla="*/ 88 w 96"/>
                    <a:gd name="T31" fmla="*/ 76 h 96"/>
                    <a:gd name="T32" fmla="*/ 74 w 96"/>
                    <a:gd name="T33" fmla="*/ 88 h 96"/>
                    <a:gd name="T34" fmla="*/ 58 w 96"/>
                    <a:gd name="T35" fmla="*/ 96 h 96"/>
                    <a:gd name="T36" fmla="*/ 48 w 96"/>
                    <a:gd name="T37" fmla="*/ 96 h 96"/>
                    <a:gd name="T38" fmla="*/ 48 w 96"/>
                    <a:gd name="T39" fmla="*/ 18 h 96"/>
                    <a:gd name="T40" fmla="*/ 36 w 96"/>
                    <a:gd name="T41" fmla="*/ 20 h 96"/>
                    <a:gd name="T42" fmla="*/ 20 w 96"/>
                    <a:gd name="T43" fmla="*/ 36 h 96"/>
                    <a:gd name="T44" fmla="*/ 18 w 96"/>
                    <a:gd name="T45" fmla="*/ 48 h 96"/>
                    <a:gd name="T46" fmla="*/ 18 w 96"/>
                    <a:gd name="T47" fmla="*/ 54 h 96"/>
                    <a:gd name="T48" fmla="*/ 26 w 96"/>
                    <a:gd name="T49" fmla="*/ 70 h 96"/>
                    <a:gd name="T50" fmla="*/ 42 w 96"/>
                    <a:gd name="T51" fmla="*/ 78 h 96"/>
                    <a:gd name="T52" fmla="*/ 48 w 96"/>
                    <a:gd name="T53" fmla="*/ 78 h 96"/>
                    <a:gd name="T54" fmla="*/ 60 w 96"/>
                    <a:gd name="T55" fmla="*/ 76 h 96"/>
                    <a:gd name="T56" fmla="*/ 76 w 96"/>
                    <a:gd name="T57" fmla="*/ 60 h 96"/>
                    <a:gd name="T58" fmla="*/ 78 w 96"/>
                    <a:gd name="T59" fmla="*/ 48 h 96"/>
                    <a:gd name="T60" fmla="*/ 78 w 96"/>
                    <a:gd name="T61" fmla="*/ 42 h 96"/>
                    <a:gd name="T62" fmla="*/ 70 w 96"/>
                    <a:gd name="T63" fmla="*/ 26 h 96"/>
                    <a:gd name="T64" fmla="*/ 54 w 96"/>
                    <a:gd name="T65" fmla="*/ 18 h 96"/>
                    <a:gd name="T66" fmla="*/ 48 w 96"/>
                    <a:gd name="T67"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6" h="96">
                      <a:moveTo>
                        <a:pt x="48" y="96"/>
                      </a:moveTo>
                      <a:lnTo>
                        <a:pt x="48" y="96"/>
                      </a:lnTo>
                      <a:lnTo>
                        <a:pt x="38" y="96"/>
                      </a:lnTo>
                      <a:lnTo>
                        <a:pt x="28" y="94"/>
                      </a:lnTo>
                      <a:lnTo>
                        <a:pt x="20" y="88"/>
                      </a:lnTo>
                      <a:lnTo>
                        <a:pt x="14" y="82"/>
                      </a:lnTo>
                      <a:lnTo>
                        <a:pt x="8" y="76"/>
                      </a:lnTo>
                      <a:lnTo>
                        <a:pt x="2" y="68"/>
                      </a:lnTo>
                      <a:lnTo>
                        <a:pt x="0" y="58"/>
                      </a:lnTo>
                      <a:lnTo>
                        <a:pt x="0" y="48"/>
                      </a:lnTo>
                      <a:lnTo>
                        <a:pt x="0" y="48"/>
                      </a:lnTo>
                      <a:lnTo>
                        <a:pt x="0" y="38"/>
                      </a:lnTo>
                      <a:lnTo>
                        <a:pt x="2" y="30"/>
                      </a:lnTo>
                      <a:lnTo>
                        <a:pt x="8" y="22"/>
                      </a:lnTo>
                      <a:lnTo>
                        <a:pt x="14" y="14"/>
                      </a:lnTo>
                      <a:lnTo>
                        <a:pt x="20" y="8"/>
                      </a:lnTo>
                      <a:lnTo>
                        <a:pt x="28" y="4"/>
                      </a:lnTo>
                      <a:lnTo>
                        <a:pt x="38" y="0"/>
                      </a:lnTo>
                      <a:lnTo>
                        <a:pt x="48" y="0"/>
                      </a:lnTo>
                      <a:lnTo>
                        <a:pt x="48" y="0"/>
                      </a:lnTo>
                      <a:lnTo>
                        <a:pt x="58" y="0"/>
                      </a:lnTo>
                      <a:lnTo>
                        <a:pt x="66" y="4"/>
                      </a:lnTo>
                      <a:lnTo>
                        <a:pt x="74" y="8"/>
                      </a:lnTo>
                      <a:lnTo>
                        <a:pt x="82" y="14"/>
                      </a:lnTo>
                      <a:lnTo>
                        <a:pt x="88" y="22"/>
                      </a:lnTo>
                      <a:lnTo>
                        <a:pt x="92" y="30"/>
                      </a:lnTo>
                      <a:lnTo>
                        <a:pt x="96" y="38"/>
                      </a:lnTo>
                      <a:lnTo>
                        <a:pt x="96" y="48"/>
                      </a:lnTo>
                      <a:lnTo>
                        <a:pt x="96" y="48"/>
                      </a:lnTo>
                      <a:lnTo>
                        <a:pt x="96" y="58"/>
                      </a:lnTo>
                      <a:lnTo>
                        <a:pt x="92" y="68"/>
                      </a:lnTo>
                      <a:lnTo>
                        <a:pt x="88" y="76"/>
                      </a:lnTo>
                      <a:lnTo>
                        <a:pt x="82" y="82"/>
                      </a:lnTo>
                      <a:lnTo>
                        <a:pt x="74" y="88"/>
                      </a:lnTo>
                      <a:lnTo>
                        <a:pt x="66" y="94"/>
                      </a:lnTo>
                      <a:lnTo>
                        <a:pt x="58" y="96"/>
                      </a:lnTo>
                      <a:lnTo>
                        <a:pt x="48" y="96"/>
                      </a:lnTo>
                      <a:lnTo>
                        <a:pt x="48" y="96"/>
                      </a:lnTo>
                      <a:close/>
                      <a:moveTo>
                        <a:pt x="48" y="18"/>
                      </a:moveTo>
                      <a:lnTo>
                        <a:pt x="48" y="18"/>
                      </a:lnTo>
                      <a:lnTo>
                        <a:pt x="42" y="18"/>
                      </a:lnTo>
                      <a:lnTo>
                        <a:pt x="36" y="20"/>
                      </a:lnTo>
                      <a:lnTo>
                        <a:pt x="26" y="26"/>
                      </a:lnTo>
                      <a:lnTo>
                        <a:pt x="20" y="36"/>
                      </a:lnTo>
                      <a:lnTo>
                        <a:pt x="18" y="42"/>
                      </a:lnTo>
                      <a:lnTo>
                        <a:pt x="18" y="48"/>
                      </a:lnTo>
                      <a:lnTo>
                        <a:pt x="18" y="48"/>
                      </a:lnTo>
                      <a:lnTo>
                        <a:pt x="18" y="54"/>
                      </a:lnTo>
                      <a:lnTo>
                        <a:pt x="20" y="60"/>
                      </a:lnTo>
                      <a:lnTo>
                        <a:pt x="26" y="70"/>
                      </a:lnTo>
                      <a:lnTo>
                        <a:pt x="36" y="76"/>
                      </a:lnTo>
                      <a:lnTo>
                        <a:pt x="42" y="78"/>
                      </a:lnTo>
                      <a:lnTo>
                        <a:pt x="48" y="78"/>
                      </a:lnTo>
                      <a:lnTo>
                        <a:pt x="48" y="78"/>
                      </a:lnTo>
                      <a:lnTo>
                        <a:pt x="54" y="78"/>
                      </a:lnTo>
                      <a:lnTo>
                        <a:pt x="60" y="76"/>
                      </a:lnTo>
                      <a:lnTo>
                        <a:pt x="70" y="70"/>
                      </a:lnTo>
                      <a:lnTo>
                        <a:pt x="76" y="60"/>
                      </a:lnTo>
                      <a:lnTo>
                        <a:pt x="78" y="54"/>
                      </a:lnTo>
                      <a:lnTo>
                        <a:pt x="78" y="48"/>
                      </a:lnTo>
                      <a:lnTo>
                        <a:pt x="78" y="48"/>
                      </a:lnTo>
                      <a:lnTo>
                        <a:pt x="78" y="42"/>
                      </a:lnTo>
                      <a:lnTo>
                        <a:pt x="76" y="36"/>
                      </a:lnTo>
                      <a:lnTo>
                        <a:pt x="70" y="26"/>
                      </a:lnTo>
                      <a:lnTo>
                        <a:pt x="60" y="20"/>
                      </a:lnTo>
                      <a:lnTo>
                        <a:pt x="54" y="18"/>
                      </a:lnTo>
                      <a:lnTo>
                        <a:pt x="48" y="18"/>
                      </a:lnTo>
                      <a:lnTo>
                        <a:pt x="4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237" name="Freeform 127">
                  <a:extLst>
                    <a:ext uri="{FF2B5EF4-FFF2-40B4-BE49-F238E27FC236}">
                      <a16:creationId xmlns:a16="http://schemas.microsoft.com/office/drawing/2014/main" id="{854431F6-C373-48A7-BE46-254D5933B9DC}"/>
                    </a:ext>
                  </a:extLst>
                </p:cNvPr>
                <p:cNvSpPr>
                  <a:spLocks/>
                </p:cNvSpPr>
                <p:nvPr/>
              </p:nvSpPr>
              <p:spPr bwMode="auto">
                <a:xfrm>
                  <a:off x="2310" y="3448"/>
                  <a:ext cx="86" cy="86"/>
                </a:xfrm>
                <a:custGeom>
                  <a:avLst/>
                  <a:gdLst>
                    <a:gd name="T0" fmla="*/ 74 w 86"/>
                    <a:gd name="T1" fmla="*/ 86 h 86"/>
                    <a:gd name="T2" fmla="*/ 0 w 86"/>
                    <a:gd name="T3" fmla="*/ 12 h 86"/>
                    <a:gd name="T4" fmla="*/ 12 w 86"/>
                    <a:gd name="T5" fmla="*/ 0 h 86"/>
                    <a:gd name="T6" fmla="*/ 86 w 86"/>
                    <a:gd name="T7" fmla="*/ 74 h 86"/>
                    <a:gd name="T8" fmla="*/ 74 w 86"/>
                    <a:gd name="T9" fmla="*/ 86 h 86"/>
                  </a:gdLst>
                  <a:ahLst/>
                  <a:cxnLst>
                    <a:cxn ang="0">
                      <a:pos x="T0" y="T1"/>
                    </a:cxn>
                    <a:cxn ang="0">
                      <a:pos x="T2" y="T3"/>
                    </a:cxn>
                    <a:cxn ang="0">
                      <a:pos x="T4" y="T5"/>
                    </a:cxn>
                    <a:cxn ang="0">
                      <a:pos x="T6" y="T7"/>
                    </a:cxn>
                    <a:cxn ang="0">
                      <a:pos x="T8" y="T9"/>
                    </a:cxn>
                  </a:cxnLst>
                  <a:rect l="0" t="0" r="r" b="b"/>
                  <a:pathLst>
                    <a:path w="86" h="86">
                      <a:moveTo>
                        <a:pt x="74" y="86"/>
                      </a:moveTo>
                      <a:lnTo>
                        <a:pt x="0" y="12"/>
                      </a:lnTo>
                      <a:lnTo>
                        <a:pt x="12" y="0"/>
                      </a:lnTo>
                      <a:lnTo>
                        <a:pt x="86" y="74"/>
                      </a:lnTo>
                      <a:lnTo>
                        <a:pt x="7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238" name="Freeform 128">
                  <a:extLst>
                    <a:ext uri="{FF2B5EF4-FFF2-40B4-BE49-F238E27FC236}">
                      <a16:creationId xmlns:a16="http://schemas.microsoft.com/office/drawing/2014/main" id="{5C8BD559-5AFD-4D15-8467-F04CE8A3FFC4}"/>
                    </a:ext>
                  </a:extLst>
                </p:cNvPr>
                <p:cNvSpPr>
                  <a:spLocks/>
                </p:cNvSpPr>
                <p:nvPr/>
              </p:nvSpPr>
              <p:spPr bwMode="auto">
                <a:xfrm>
                  <a:off x="2310" y="3448"/>
                  <a:ext cx="86" cy="86"/>
                </a:xfrm>
                <a:custGeom>
                  <a:avLst/>
                  <a:gdLst>
                    <a:gd name="T0" fmla="*/ 12 w 86"/>
                    <a:gd name="T1" fmla="*/ 86 h 86"/>
                    <a:gd name="T2" fmla="*/ 0 w 86"/>
                    <a:gd name="T3" fmla="*/ 74 h 86"/>
                    <a:gd name="T4" fmla="*/ 74 w 86"/>
                    <a:gd name="T5" fmla="*/ 0 h 86"/>
                    <a:gd name="T6" fmla="*/ 86 w 86"/>
                    <a:gd name="T7" fmla="*/ 12 h 86"/>
                    <a:gd name="T8" fmla="*/ 12 w 86"/>
                    <a:gd name="T9" fmla="*/ 86 h 86"/>
                  </a:gdLst>
                  <a:ahLst/>
                  <a:cxnLst>
                    <a:cxn ang="0">
                      <a:pos x="T0" y="T1"/>
                    </a:cxn>
                    <a:cxn ang="0">
                      <a:pos x="T2" y="T3"/>
                    </a:cxn>
                    <a:cxn ang="0">
                      <a:pos x="T4" y="T5"/>
                    </a:cxn>
                    <a:cxn ang="0">
                      <a:pos x="T6" y="T7"/>
                    </a:cxn>
                    <a:cxn ang="0">
                      <a:pos x="T8" y="T9"/>
                    </a:cxn>
                  </a:cxnLst>
                  <a:rect l="0" t="0" r="r" b="b"/>
                  <a:pathLst>
                    <a:path w="86" h="86">
                      <a:moveTo>
                        <a:pt x="12" y="86"/>
                      </a:moveTo>
                      <a:lnTo>
                        <a:pt x="0" y="74"/>
                      </a:lnTo>
                      <a:lnTo>
                        <a:pt x="74" y="0"/>
                      </a:lnTo>
                      <a:lnTo>
                        <a:pt x="86" y="12"/>
                      </a:lnTo>
                      <a:lnTo>
                        <a:pt x="12"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239" name="Freeform 129">
                  <a:extLst>
                    <a:ext uri="{FF2B5EF4-FFF2-40B4-BE49-F238E27FC236}">
                      <a16:creationId xmlns:a16="http://schemas.microsoft.com/office/drawing/2014/main" id="{FC0F4EED-3F62-43A0-8602-FFE685BB50D1}"/>
                    </a:ext>
                  </a:extLst>
                </p:cNvPr>
                <p:cNvSpPr>
                  <a:spLocks/>
                </p:cNvSpPr>
                <p:nvPr/>
              </p:nvSpPr>
              <p:spPr bwMode="auto">
                <a:xfrm>
                  <a:off x="2122" y="3200"/>
                  <a:ext cx="178" cy="290"/>
                </a:xfrm>
                <a:custGeom>
                  <a:avLst/>
                  <a:gdLst>
                    <a:gd name="T0" fmla="*/ 18 w 178"/>
                    <a:gd name="T1" fmla="*/ 290 h 290"/>
                    <a:gd name="T2" fmla="*/ 0 w 178"/>
                    <a:gd name="T3" fmla="*/ 290 h 290"/>
                    <a:gd name="T4" fmla="*/ 0 w 178"/>
                    <a:gd name="T5" fmla="*/ 142 h 290"/>
                    <a:gd name="T6" fmla="*/ 160 w 178"/>
                    <a:gd name="T7" fmla="*/ 142 h 290"/>
                    <a:gd name="T8" fmla="*/ 160 w 178"/>
                    <a:gd name="T9" fmla="*/ 0 h 290"/>
                    <a:gd name="T10" fmla="*/ 178 w 178"/>
                    <a:gd name="T11" fmla="*/ 0 h 290"/>
                    <a:gd name="T12" fmla="*/ 178 w 178"/>
                    <a:gd name="T13" fmla="*/ 160 h 290"/>
                    <a:gd name="T14" fmla="*/ 18 w 178"/>
                    <a:gd name="T15" fmla="*/ 160 h 290"/>
                    <a:gd name="T16" fmla="*/ 18 w 178"/>
                    <a:gd name="T17" fmla="*/ 29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90">
                      <a:moveTo>
                        <a:pt x="18" y="290"/>
                      </a:moveTo>
                      <a:lnTo>
                        <a:pt x="0" y="290"/>
                      </a:lnTo>
                      <a:lnTo>
                        <a:pt x="0" y="142"/>
                      </a:lnTo>
                      <a:lnTo>
                        <a:pt x="160" y="142"/>
                      </a:lnTo>
                      <a:lnTo>
                        <a:pt x="160" y="0"/>
                      </a:lnTo>
                      <a:lnTo>
                        <a:pt x="178" y="0"/>
                      </a:lnTo>
                      <a:lnTo>
                        <a:pt x="178" y="160"/>
                      </a:lnTo>
                      <a:lnTo>
                        <a:pt x="18" y="160"/>
                      </a:lnTo>
                      <a:lnTo>
                        <a:pt x="18" y="2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240" name="Freeform 130">
                  <a:extLst>
                    <a:ext uri="{FF2B5EF4-FFF2-40B4-BE49-F238E27FC236}">
                      <a16:creationId xmlns:a16="http://schemas.microsoft.com/office/drawing/2014/main" id="{1A7814B0-3F91-4C29-8F7B-DA2DCD4D2906}"/>
                    </a:ext>
                  </a:extLst>
                </p:cNvPr>
                <p:cNvSpPr>
                  <a:spLocks/>
                </p:cNvSpPr>
                <p:nvPr/>
              </p:nvSpPr>
              <p:spPr bwMode="auto">
                <a:xfrm>
                  <a:off x="2248" y="3178"/>
                  <a:ext cx="88" cy="56"/>
                </a:xfrm>
                <a:custGeom>
                  <a:avLst/>
                  <a:gdLst>
                    <a:gd name="T0" fmla="*/ 74 w 88"/>
                    <a:gd name="T1" fmla="*/ 56 h 56"/>
                    <a:gd name="T2" fmla="*/ 44 w 88"/>
                    <a:gd name="T3" fmla="*/ 24 h 56"/>
                    <a:gd name="T4" fmla="*/ 14 w 88"/>
                    <a:gd name="T5" fmla="*/ 56 h 56"/>
                    <a:gd name="T6" fmla="*/ 0 w 88"/>
                    <a:gd name="T7" fmla="*/ 42 h 56"/>
                    <a:gd name="T8" fmla="*/ 44 w 88"/>
                    <a:gd name="T9" fmla="*/ 0 h 56"/>
                    <a:gd name="T10" fmla="*/ 88 w 88"/>
                    <a:gd name="T11" fmla="*/ 42 h 56"/>
                    <a:gd name="T12" fmla="*/ 74 w 88"/>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8" h="56">
                      <a:moveTo>
                        <a:pt x="74" y="56"/>
                      </a:moveTo>
                      <a:lnTo>
                        <a:pt x="44" y="24"/>
                      </a:lnTo>
                      <a:lnTo>
                        <a:pt x="14" y="56"/>
                      </a:lnTo>
                      <a:lnTo>
                        <a:pt x="0" y="42"/>
                      </a:lnTo>
                      <a:lnTo>
                        <a:pt x="44" y="0"/>
                      </a:lnTo>
                      <a:lnTo>
                        <a:pt x="88" y="42"/>
                      </a:lnTo>
                      <a:lnTo>
                        <a:pt x="74"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grpSp>
        </p:grpSp>
      </p:grpSp>
      <p:grpSp>
        <p:nvGrpSpPr>
          <p:cNvPr id="256" name="Group 255">
            <a:extLst>
              <a:ext uri="{FF2B5EF4-FFF2-40B4-BE49-F238E27FC236}">
                <a16:creationId xmlns:a16="http://schemas.microsoft.com/office/drawing/2014/main" id="{8B2B8B5D-DB5B-46AF-9B2A-30CCB5990304}"/>
              </a:ext>
            </a:extLst>
          </p:cNvPr>
          <p:cNvGrpSpPr/>
          <p:nvPr/>
        </p:nvGrpSpPr>
        <p:grpSpPr>
          <a:xfrm>
            <a:off x="2667017" y="2512368"/>
            <a:ext cx="1516172" cy="496389"/>
            <a:chOff x="3556023" y="3349824"/>
            <a:chExt cx="2021562" cy="661852"/>
          </a:xfrm>
        </p:grpSpPr>
        <p:sp>
          <p:nvSpPr>
            <p:cNvPr id="242" name="Rectangle 241">
              <a:extLst>
                <a:ext uri="{FF2B5EF4-FFF2-40B4-BE49-F238E27FC236}">
                  <a16:creationId xmlns:a16="http://schemas.microsoft.com/office/drawing/2014/main" id="{5E5BC5E3-EDA7-4351-8FA8-9269A66AF56F}"/>
                </a:ext>
              </a:extLst>
            </p:cNvPr>
            <p:cNvSpPr/>
            <p:nvPr/>
          </p:nvSpPr>
          <p:spPr>
            <a:xfrm>
              <a:off x="3556023" y="3349824"/>
              <a:ext cx="1686345" cy="661852"/>
            </a:xfrm>
            <a:prstGeom prst="rect">
              <a:avLst/>
            </a:prstGeom>
            <a:solidFill>
              <a:srgbClr val="FF5050">
                <a:alpha val="20000"/>
              </a:srgbClr>
            </a:solidFill>
            <a:ln w="9525" cap="flat" cmpd="sng" algn="ctr">
              <a:noFill/>
              <a:prstDash val="solid"/>
            </a:ln>
            <a:effectLst>
              <a:outerShdw blurRad="50800" dist="38100" dir="2700000" algn="tl" rotWithShape="0">
                <a:prstClr val="black">
                  <a:alpha val="40000"/>
                </a:prstClr>
              </a:outerShdw>
            </a:effectLst>
          </p:spPr>
          <p:txBody>
            <a:bodyPr lIns="54000" tIns="54000" rIns="54000" bIns="54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N" sz="1350" b="1" i="0" u="none" strike="noStrike" kern="0" cap="none" spc="0" normalizeH="0" baseline="0" noProof="0" dirty="0">
                  <a:ln>
                    <a:noFill/>
                  </a:ln>
                  <a:solidFill>
                    <a:srgbClr val="000000"/>
                  </a:solidFill>
                  <a:effectLst/>
                  <a:uLnTx/>
                  <a:uFillTx/>
                  <a:latin typeface="Lucida Sans Unicode" panose="020B0602030504020204" pitchFamily="34" charset="0"/>
                  <a:ea typeface="+mn-ea"/>
                  <a:cs typeface="Lucida Sans Unicode" panose="020B0602030504020204" pitchFamily="34" charset="0"/>
                </a:rPr>
                <a:t>2022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N" sz="900" b="0" i="0" u="none" strike="noStrike" kern="1200" cap="none" spc="0" normalizeH="0" baseline="0" noProof="0" dirty="0">
                  <a:ln>
                    <a:noFill/>
                  </a:ln>
                  <a:solidFill>
                    <a:prstClr val="black"/>
                  </a:solidFill>
                  <a:effectLst/>
                  <a:uLnTx/>
                  <a:uFillTx/>
                  <a:latin typeface="Lucida Sans Unicode" panose="020B0602030504020204" pitchFamily="34" charset="0"/>
                  <a:ea typeface="+mn-ea"/>
                  <a:cs typeface="Lucida Sans Unicode" panose="020B0602030504020204" pitchFamily="34" charset="0"/>
                </a:rPr>
                <a:t>Discussions OOB</a:t>
              </a:r>
              <a:endParaRPr kumimoji="0" lang="en-IN" sz="900" b="0" i="0" u="none" strike="noStrike" kern="0" cap="none" spc="0" normalizeH="0" baseline="0" noProof="0" dirty="0">
                <a:ln>
                  <a:noFill/>
                </a:ln>
                <a:solidFill>
                  <a:srgbClr val="000000"/>
                </a:solidFill>
                <a:effectLst/>
                <a:uLnTx/>
                <a:uFillTx/>
                <a:latin typeface="Lucida Sans Unicode" panose="020B0602030504020204" pitchFamily="34" charset="0"/>
                <a:ea typeface="+mn-ea"/>
                <a:cs typeface="Lucida Sans Unicode" panose="020B0602030504020204" pitchFamily="34" charset="0"/>
              </a:endParaRPr>
            </a:p>
          </p:txBody>
        </p:sp>
        <p:grpSp>
          <p:nvGrpSpPr>
            <p:cNvPr id="243" name="Group 242">
              <a:extLst>
                <a:ext uri="{FF2B5EF4-FFF2-40B4-BE49-F238E27FC236}">
                  <a16:creationId xmlns:a16="http://schemas.microsoft.com/office/drawing/2014/main" id="{74DBA1BD-6723-48CA-9FC3-426F89B064A2}"/>
                </a:ext>
              </a:extLst>
            </p:cNvPr>
            <p:cNvGrpSpPr/>
            <p:nvPr/>
          </p:nvGrpSpPr>
          <p:grpSpPr>
            <a:xfrm>
              <a:off x="5109585" y="3444603"/>
              <a:ext cx="468000" cy="468000"/>
              <a:chOff x="9680723" y="5190188"/>
              <a:chExt cx="468000" cy="468000"/>
            </a:xfrm>
          </p:grpSpPr>
          <p:sp>
            <p:nvSpPr>
              <p:cNvPr id="244" name="Teardrop 243">
                <a:extLst>
                  <a:ext uri="{FF2B5EF4-FFF2-40B4-BE49-F238E27FC236}">
                    <a16:creationId xmlns:a16="http://schemas.microsoft.com/office/drawing/2014/main" id="{05789826-9122-4CF7-8C7A-D0DAD0AF81E4}"/>
                  </a:ext>
                </a:extLst>
              </p:cNvPr>
              <p:cNvSpPr/>
              <p:nvPr/>
            </p:nvSpPr>
            <p:spPr>
              <a:xfrm rot="8100000">
                <a:off x="9680723" y="5190188"/>
                <a:ext cx="468000" cy="468000"/>
              </a:xfrm>
              <a:prstGeom prst="teardrop">
                <a:avLst/>
              </a:prstGeom>
              <a:solidFill>
                <a:srgbClr val="C00000"/>
              </a:solidFill>
              <a:ln w="9525" cap="flat" cmpd="sng" algn="ctr">
                <a:noFill/>
                <a:prstDash val="solid"/>
              </a:ln>
              <a:effectLst/>
            </p:spPr>
            <p:txBody>
              <a:bodyPr rtlCol="0" anchor="t" anchorCtr="0"/>
              <a:lstStyle/>
              <a:p>
                <a:pPr marL="0" marR="0" lvl="0" indent="0" algn="ctr" defTabSz="385763" rtl="0" eaLnBrk="1" fontAlgn="auto" latinLnBrk="0" hangingPunct="1">
                  <a:lnSpc>
                    <a:spcPct val="100000"/>
                  </a:lnSpc>
                  <a:spcBef>
                    <a:spcPts val="0"/>
                  </a:spcBef>
                  <a:spcAft>
                    <a:spcPts val="0"/>
                  </a:spcAft>
                  <a:buClrTx/>
                  <a:buSzTx/>
                  <a:buFontTx/>
                  <a:buNone/>
                  <a:tabLst/>
                  <a:defRPr/>
                </a:pPr>
                <a:endParaRPr kumimoji="0" lang="en-US" sz="422" b="1" i="0" u="none" strike="noStrike" kern="0" cap="none" spc="0" normalizeH="0" baseline="0" noProof="0">
                  <a:ln>
                    <a:noFill/>
                  </a:ln>
                  <a:solidFill>
                    <a:prstClr val="black"/>
                  </a:solidFill>
                  <a:effectLst/>
                  <a:uLnTx/>
                  <a:uFillTx/>
                  <a:latin typeface="Verdana" pitchFamily="34" charset="0"/>
                  <a:ea typeface="+mn-ea"/>
                  <a:cs typeface="Arial" charset="0"/>
                </a:endParaRPr>
              </a:p>
            </p:txBody>
          </p:sp>
          <p:sp>
            <p:nvSpPr>
              <p:cNvPr id="245" name="Oval 244">
                <a:extLst>
                  <a:ext uri="{FF2B5EF4-FFF2-40B4-BE49-F238E27FC236}">
                    <a16:creationId xmlns:a16="http://schemas.microsoft.com/office/drawing/2014/main" id="{3D66DEB6-5788-41B0-A1E4-79C6BDF8E8D3}"/>
                  </a:ext>
                </a:extLst>
              </p:cNvPr>
              <p:cNvSpPr/>
              <p:nvPr/>
            </p:nvSpPr>
            <p:spPr>
              <a:xfrm>
                <a:off x="9736488" y="5262046"/>
                <a:ext cx="360187" cy="335320"/>
              </a:xfrm>
              <a:prstGeom prst="ellipse">
                <a:avLst/>
              </a:prstGeom>
              <a:solidFill>
                <a:srgbClr val="FF5050"/>
              </a:solidFill>
              <a:ln w="9525"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2" b="0" i="0" u="none" strike="noStrike" kern="0" cap="none" spc="0" normalizeH="0" baseline="0" noProof="0">
                  <a:ln>
                    <a:noFill/>
                  </a:ln>
                  <a:solidFill>
                    <a:prstClr val="black"/>
                  </a:solidFill>
                  <a:effectLst/>
                  <a:uLnTx/>
                  <a:uFillTx/>
                  <a:latin typeface="Verdana" pitchFamily="34" charset="0"/>
                  <a:ea typeface="EYInterstate" charset="0"/>
                  <a:cs typeface="EYInterstate" charset="0"/>
                </a:endParaRPr>
              </a:p>
            </p:txBody>
          </p:sp>
          <p:grpSp>
            <p:nvGrpSpPr>
              <p:cNvPr id="246" name="Group 245">
                <a:extLst>
                  <a:ext uri="{FF2B5EF4-FFF2-40B4-BE49-F238E27FC236}">
                    <a16:creationId xmlns:a16="http://schemas.microsoft.com/office/drawing/2014/main" id="{FEA0249D-FE65-4978-BECB-F31E237DE546}"/>
                  </a:ext>
                </a:extLst>
              </p:cNvPr>
              <p:cNvGrpSpPr>
                <a:grpSpLocks noChangeAspect="1"/>
              </p:cNvGrpSpPr>
              <p:nvPr/>
            </p:nvGrpSpPr>
            <p:grpSpPr bwMode="auto">
              <a:xfrm>
                <a:off x="9807113" y="5296835"/>
                <a:ext cx="203949" cy="262127"/>
                <a:chOff x="1888" y="2930"/>
                <a:chExt cx="638" cy="820"/>
              </a:xfrm>
              <a:solidFill>
                <a:schemeClr val="tx1"/>
              </a:solidFill>
            </p:grpSpPr>
            <p:sp>
              <p:nvSpPr>
                <p:cNvPr id="247" name="Freeform 122">
                  <a:extLst>
                    <a:ext uri="{FF2B5EF4-FFF2-40B4-BE49-F238E27FC236}">
                      <a16:creationId xmlns:a16="http://schemas.microsoft.com/office/drawing/2014/main" id="{2259AA50-DF22-4874-9F89-349516A3535F}"/>
                    </a:ext>
                  </a:extLst>
                </p:cNvPr>
                <p:cNvSpPr>
                  <a:spLocks noEditPoints="1"/>
                </p:cNvSpPr>
                <p:nvPr/>
              </p:nvSpPr>
              <p:spPr bwMode="auto">
                <a:xfrm>
                  <a:off x="2038" y="2930"/>
                  <a:ext cx="338" cy="136"/>
                </a:xfrm>
                <a:custGeom>
                  <a:avLst/>
                  <a:gdLst>
                    <a:gd name="T0" fmla="*/ 338 w 338"/>
                    <a:gd name="T1" fmla="*/ 136 h 136"/>
                    <a:gd name="T2" fmla="*/ 0 w 338"/>
                    <a:gd name="T3" fmla="*/ 136 h 136"/>
                    <a:gd name="T4" fmla="*/ 0 w 338"/>
                    <a:gd name="T5" fmla="*/ 0 h 136"/>
                    <a:gd name="T6" fmla="*/ 338 w 338"/>
                    <a:gd name="T7" fmla="*/ 0 h 136"/>
                    <a:gd name="T8" fmla="*/ 338 w 338"/>
                    <a:gd name="T9" fmla="*/ 136 h 136"/>
                    <a:gd name="T10" fmla="*/ 18 w 338"/>
                    <a:gd name="T11" fmla="*/ 118 h 136"/>
                    <a:gd name="T12" fmla="*/ 320 w 338"/>
                    <a:gd name="T13" fmla="*/ 118 h 136"/>
                    <a:gd name="T14" fmla="*/ 320 w 338"/>
                    <a:gd name="T15" fmla="*/ 18 h 136"/>
                    <a:gd name="T16" fmla="*/ 18 w 338"/>
                    <a:gd name="T17" fmla="*/ 18 h 136"/>
                    <a:gd name="T18" fmla="*/ 18 w 338"/>
                    <a:gd name="T19"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136">
                      <a:moveTo>
                        <a:pt x="338" y="136"/>
                      </a:moveTo>
                      <a:lnTo>
                        <a:pt x="0" y="136"/>
                      </a:lnTo>
                      <a:lnTo>
                        <a:pt x="0" y="0"/>
                      </a:lnTo>
                      <a:lnTo>
                        <a:pt x="338" y="0"/>
                      </a:lnTo>
                      <a:lnTo>
                        <a:pt x="338" y="136"/>
                      </a:lnTo>
                      <a:close/>
                      <a:moveTo>
                        <a:pt x="18" y="118"/>
                      </a:moveTo>
                      <a:lnTo>
                        <a:pt x="320" y="118"/>
                      </a:lnTo>
                      <a:lnTo>
                        <a:pt x="320" y="18"/>
                      </a:lnTo>
                      <a:lnTo>
                        <a:pt x="18" y="18"/>
                      </a:lnTo>
                      <a:lnTo>
                        <a:pt x="18" y="1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248" name="Freeform 123">
                  <a:extLst>
                    <a:ext uri="{FF2B5EF4-FFF2-40B4-BE49-F238E27FC236}">
                      <a16:creationId xmlns:a16="http://schemas.microsoft.com/office/drawing/2014/main" id="{F97F6CF0-DF07-4054-97CA-AE9A74DBB1B3}"/>
                    </a:ext>
                  </a:extLst>
                </p:cNvPr>
                <p:cNvSpPr>
                  <a:spLocks/>
                </p:cNvSpPr>
                <p:nvPr/>
              </p:nvSpPr>
              <p:spPr bwMode="auto">
                <a:xfrm>
                  <a:off x="1888" y="2990"/>
                  <a:ext cx="638" cy="760"/>
                </a:xfrm>
                <a:custGeom>
                  <a:avLst/>
                  <a:gdLst>
                    <a:gd name="T0" fmla="*/ 638 w 638"/>
                    <a:gd name="T1" fmla="*/ 760 h 760"/>
                    <a:gd name="T2" fmla="*/ 0 w 638"/>
                    <a:gd name="T3" fmla="*/ 760 h 760"/>
                    <a:gd name="T4" fmla="*/ 0 w 638"/>
                    <a:gd name="T5" fmla="*/ 0 h 760"/>
                    <a:gd name="T6" fmla="*/ 160 w 638"/>
                    <a:gd name="T7" fmla="*/ 0 h 760"/>
                    <a:gd name="T8" fmla="*/ 160 w 638"/>
                    <a:gd name="T9" fmla="*/ 18 h 760"/>
                    <a:gd name="T10" fmla="*/ 18 w 638"/>
                    <a:gd name="T11" fmla="*/ 18 h 760"/>
                    <a:gd name="T12" fmla="*/ 18 w 638"/>
                    <a:gd name="T13" fmla="*/ 742 h 760"/>
                    <a:gd name="T14" fmla="*/ 620 w 638"/>
                    <a:gd name="T15" fmla="*/ 742 h 760"/>
                    <a:gd name="T16" fmla="*/ 620 w 638"/>
                    <a:gd name="T17" fmla="*/ 18 h 760"/>
                    <a:gd name="T18" fmla="*/ 480 w 638"/>
                    <a:gd name="T19" fmla="*/ 18 h 760"/>
                    <a:gd name="T20" fmla="*/ 480 w 638"/>
                    <a:gd name="T21" fmla="*/ 0 h 760"/>
                    <a:gd name="T22" fmla="*/ 638 w 638"/>
                    <a:gd name="T23" fmla="*/ 0 h 760"/>
                    <a:gd name="T24" fmla="*/ 638 w 638"/>
                    <a:gd name="T25" fmla="*/ 76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8" h="760">
                      <a:moveTo>
                        <a:pt x="638" y="760"/>
                      </a:moveTo>
                      <a:lnTo>
                        <a:pt x="0" y="760"/>
                      </a:lnTo>
                      <a:lnTo>
                        <a:pt x="0" y="0"/>
                      </a:lnTo>
                      <a:lnTo>
                        <a:pt x="160" y="0"/>
                      </a:lnTo>
                      <a:lnTo>
                        <a:pt x="160" y="18"/>
                      </a:lnTo>
                      <a:lnTo>
                        <a:pt x="18" y="18"/>
                      </a:lnTo>
                      <a:lnTo>
                        <a:pt x="18" y="742"/>
                      </a:lnTo>
                      <a:lnTo>
                        <a:pt x="620" y="742"/>
                      </a:lnTo>
                      <a:lnTo>
                        <a:pt x="620" y="18"/>
                      </a:lnTo>
                      <a:lnTo>
                        <a:pt x="480" y="18"/>
                      </a:lnTo>
                      <a:lnTo>
                        <a:pt x="480" y="0"/>
                      </a:lnTo>
                      <a:lnTo>
                        <a:pt x="638" y="0"/>
                      </a:lnTo>
                      <a:lnTo>
                        <a:pt x="638" y="7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249" name="Rectangle 248">
                  <a:extLst>
                    <a:ext uri="{FF2B5EF4-FFF2-40B4-BE49-F238E27FC236}">
                      <a16:creationId xmlns:a16="http://schemas.microsoft.com/office/drawing/2014/main" id="{5FBEC635-177B-4897-843E-202D94D23E68}"/>
                    </a:ext>
                  </a:extLst>
                </p:cNvPr>
                <p:cNvSpPr>
                  <a:spLocks noChangeArrowheads="1"/>
                </p:cNvSpPr>
                <p:nvPr/>
              </p:nvSpPr>
              <p:spPr bwMode="auto">
                <a:xfrm>
                  <a:off x="2132" y="2990"/>
                  <a:ext cx="150"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250" name="Freeform 125">
                  <a:extLst>
                    <a:ext uri="{FF2B5EF4-FFF2-40B4-BE49-F238E27FC236}">
                      <a16:creationId xmlns:a16="http://schemas.microsoft.com/office/drawing/2014/main" id="{99CD9F08-6AEB-4826-903F-6410F8CBE4DA}"/>
                    </a:ext>
                  </a:extLst>
                </p:cNvPr>
                <p:cNvSpPr>
                  <a:spLocks noEditPoints="1"/>
                </p:cNvSpPr>
                <p:nvPr/>
              </p:nvSpPr>
              <p:spPr bwMode="auto">
                <a:xfrm>
                  <a:off x="2016" y="3200"/>
                  <a:ext cx="98" cy="96"/>
                </a:xfrm>
                <a:custGeom>
                  <a:avLst/>
                  <a:gdLst>
                    <a:gd name="T0" fmla="*/ 48 w 98"/>
                    <a:gd name="T1" fmla="*/ 96 h 96"/>
                    <a:gd name="T2" fmla="*/ 30 w 98"/>
                    <a:gd name="T3" fmla="*/ 92 h 96"/>
                    <a:gd name="T4" fmla="*/ 14 w 98"/>
                    <a:gd name="T5" fmla="*/ 82 h 96"/>
                    <a:gd name="T6" fmla="*/ 4 w 98"/>
                    <a:gd name="T7" fmla="*/ 68 h 96"/>
                    <a:gd name="T8" fmla="*/ 0 w 98"/>
                    <a:gd name="T9" fmla="*/ 48 h 96"/>
                    <a:gd name="T10" fmla="*/ 0 w 98"/>
                    <a:gd name="T11" fmla="*/ 38 h 96"/>
                    <a:gd name="T12" fmla="*/ 8 w 98"/>
                    <a:gd name="T13" fmla="*/ 20 h 96"/>
                    <a:gd name="T14" fmla="*/ 22 w 98"/>
                    <a:gd name="T15" fmla="*/ 8 h 96"/>
                    <a:gd name="T16" fmla="*/ 38 w 98"/>
                    <a:gd name="T17" fmla="*/ 0 h 96"/>
                    <a:gd name="T18" fmla="*/ 48 w 98"/>
                    <a:gd name="T19" fmla="*/ 0 h 96"/>
                    <a:gd name="T20" fmla="*/ 68 w 98"/>
                    <a:gd name="T21" fmla="*/ 4 h 96"/>
                    <a:gd name="T22" fmla="*/ 84 w 98"/>
                    <a:gd name="T23" fmla="*/ 14 h 96"/>
                    <a:gd name="T24" fmla="*/ 94 w 98"/>
                    <a:gd name="T25" fmla="*/ 30 h 96"/>
                    <a:gd name="T26" fmla="*/ 98 w 98"/>
                    <a:gd name="T27" fmla="*/ 48 h 96"/>
                    <a:gd name="T28" fmla="*/ 96 w 98"/>
                    <a:gd name="T29" fmla="*/ 58 h 96"/>
                    <a:gd name="T30" fmla="*/ 88 w 98"/>
                    <a:gd name="T31" fmla="*/ 76 h 96"/>
                    <a:gd name="T32" fmla="*/ 76 w 98"/>
                    <a:gd name="T33" fmla="*/ 88 h 96"/>
                    <a:gd name="T34" fmla="*/ 58 w 98"/>
                    <a:gd name="T35" fmla="*/ 96 h 96"/>
                    <a:gd name="T36" fmla="*/ 48 w 98"/>
                    <a:gd name="T37" fmla="*/ 96 h 96"/>
                    <a:gd name="T38" fmla="*/ 48 w 98"/>
                    <a:gd name="T39" fmla="*/ 18 h 96"/>
                    <a:gd name="T40" fmla="*/ 36 w 98"/>
                    <a:gd name="T41" fmla="*/ 20 h 96"/>
                    <a:gd name="T42" fmla="*/ 20 w 98"/>
                    <a:gd name="T43" fmla="*/ 36 h 96"/>
                    <a:gd name="T44" fmla="*/ 18 w 98"/>
                    <a:gd name="T45" fmla="*/ 48 h 96"/>
                    <a:gd name="T46" fmla="*/ 18 w 98"/>
                    <a:gd name="T47" fmla="*/ 54 h 96"/>
                    <a:gd name="T48" fmla="*/ 26 w 98"/>
                    <a:gd name="T49" fmla="*/ 70 h 96"/>
                    <a:gd name="T50" fmla="*/ 42 w 98"/>
                    <a:gd name="T51" fmla="*/ 78 h 96"/>
                    <a:gd name="T52" fmla="*/ 48 w 98"/>
                    <a:gd name="T53" fmla="*/ 78 h 96"/>
                    <a:gd name="T54" fmla="*/ 60 w 98"/>
                    <a:gd name="T55" fmla="*/ 76 h 96"/>
                    <a:gd name="T56" fmla="*/ 76 w 98"/>
                    <a:gd name="T57" fmla="*/ 60 h 96"/>
                    <a:gd name="T58" fmla="*/ 80 w 98"/>
                    <a:gd name="T59" fmla="*/ 48 h 96"/>
                    <a:gd name="T60" fmla="*/ 78 w 98"/>
                    <a:gd name="T61" fmla="*/ 42 h 96"/>
                    <a:gd name="T62" fmla="*/ 70 w 98"/>
                    <a:gd name="T63" fmla="*/ 26 h 96"/>
                    <a:gd name="T64" fmla="*/ 54 w 98"/>
                    <a:gd name="T65" fmla="*/ 18 h 96"/>
                    <a:gd name="T66" fmla="*/ 48 w 98"/>
                    <a:gd name="T67"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96">
                      <a:moveTo>
                        <a:pt x="48" y="96"/>
                      </a:moveTo>
                      <a:lnTo>
                        <a:pt x="48" y="96"/>
                      </a:lnTo>
                      <a:lnTo>
                        <a:pt x="38" y="96"/>
                      </a:lnTo>
                      <a:lnTo>
                        <a:pt x="30" y="92"/>
                      </a:lnTo>
                      <a:lnTo>
                        <a:pt x="22" y="88"/>
                      </a:lnTo>
                      <a:lnTo>
                        <a:pt x="14" y="82"/>
                      </a:lnTo>
                      <a:lnTo>
                        <a:pt x="8" y="76"/>
                      </a:lnTo>
                      <a:lnTo>
                        <a:pt x="4" y="68"/>
                      </a:lnTo>
                      <a:lnTo>
                        <a:pt x="0" y="58"/>
                      </a:lnTo>
                      <a:lnTo>
                        <a:pt x="0" y="48"/>
                      </a:lnTo>
                      <a:lnTo>
                        <a:pt x="0" y="48"/>
                      </a:lnTo>
                      <a:lnTo>
                        <a:pt x="0" y="38"/>
                      </a:lnTo>
                      <a:lnTo>
                        <a:pt x="4" y="30"/>
                      </a:lnTo>
                      <a:lnTo>
                        <a:pt x="8" y="20"/>
                      </a:lnTo>
                      <a:lnTo>
                        <a:pt x="14" y="14"/>
                      </a:lnTo>
                      <a:lnTo>
                        <a:pt x="22" y="8"/>
                      </a:lnTo>
                      <a:lnTo>
                        <a:pt x="30" y="4"/>
                      </a:lnTo>
                      <a:lnTo>
                        <a:pt x="38" y="0"/>
                      </a:lnTo>
                      <a:lnTo>
                        <a:pt x="48" y="0"/>
                      </a:lnTo>
                      <a:lnTo>
                        <a:pt x="48" y="0"/>
                      </a:lnTo>
                      <a:lnTo>
                        <a:pt x="58" y="0"/>
                      </a:lnTo>
                      <a:lnTo>
                        <a:pt x="68" y="4"/>
                      </a:lnTo>
                      <a:lnTo>
                        <a:pt x="76" y="8"/>
                      </a:lnTo>
                      <a:lnTo>
                        <a:pt x="84" y="14"/>
                      </a:lnTo>
                      <a:lnTo>
                        <a:pt x="88" y="20"/>
                      </a:lnTo>
                      <a:lnTo>
                        <a:pt x="94" y="30"/>
                      </a:lnTo>
                      <a:lnTo>
                        <a:pt x="96" y="38"/>
                      </a:lnTo>
                      <a:lnTo>
                        <a:pt x="98" y="48"/>
                      </a:lnTo>
                      <a:lnTo>
                        <a:pt x="98" y="48"/>
                      </a:lnTo>
                      <a:lnTo>
                        <a:pt x="96" y="58"/>
                      </a:lnTo>
                      <a:lnTo>
                        <a:pt x="94" y="68"/>
                      </a:lnTo>
                      <a:lnTo>
                        <a:pt x="88" y="76"/>
                      </a:lnTo>
                      <a:lnTo>
                        <a:pt x="84" y="82"/>
                      </a:lnTo>
                      <a:lnTo>
                        <a:pt x="76" y="88"/>
                      </a:lnTo>
                      <a:lnTo>
                        <a:pt x="68" y="92"/>
                      </a:lnTo>
                      <a:lnTo>
                        <a:pt x="58" y="96"/>
                      </a:lnTo>
                      <a:lnTo>
                        <a:pt x="48" y="96"/>
                      </a:lnTo>
                      <a:lnTo>
                        <a:pt x="48" y="96"/>
                      </a:lnTo>
                      <a:close/>
                      <a:moveTo>
                        <a:pt x="48" y="18"/>
                      </a:moveTo>
                      <a:lnTo>
                        <a:pt x="48" y="18"/>
                      </a:lnTo>
                      <a:lnTo>
                        <a:pt x="42" y="18"/>
                      </a:lnTo>
                      <a:lnTo>
                        <a:pt x="36" y="20"/>
                      </a:lnTo>
                      <a:lnTo>
                        <a:pt x="26" y="26"/>
                      </a:lnTo>
                      <a:lnTo>
                        <a:pt x="20" y="36"/>
                      </a:lnTo>
                      <a:lnTo>
                        <a:pt x="18" y="42"/>
                      </a:lnTo>
                      <a:lnTo>
                        <a:pt x="18" y="48"/>
                      </a:lnTo>
                      <a:lnTo>
                        <a:pt x="18" y="48"/>
                      </a:lnTo>
                      <a:lnTo>
                        <a:pt x="18" y="54"/>
                      </a:lnTo>
                      <a:lnTo>
                        <a:pt x="20" y="60"/>
                      </a:lnTo>
                      <a:lnTo>
                        <a:pt x="26" y="70"/>
                      </a:lnTo>
                      <a:lnTo>
                        <a:pt x="36" y="76"/>
                      </a:lnTo>
                      <a:lnTo>
                        <a:pt x="42" y="78"/>
                      </a:lnTo>
                      <a:lnTo>
                        <a:pt x="48" y="78"/>
                      </a:lnTo>
                      <a:lnTo>
                        <a:pt x="48" y="78"/>
                      </a:lnTo>
                      <a:lnTo>
                        <a:pt x="54" y="78"/>
                      </a:lnTo>
                      <a:lnTo>
                        <a:pt x="60" y="76"/>
                      </a:lnTo>
                      <a:lnTo>
                        <a:pt x="70" y="70"/>
                      </a:lnTo>
                      <a:lnTo>
                        <a:pt x="76" y="60"/>
                      </a:lnTo>
                      <a:lnTo>
                        <a:pt x="78" y="54"/>
                      </a:lnTo>
                      <a:lnTo>
                        <a:pt x="80" y="48"/>
                      </a:lnTo>
                      <a:lnTo>
                        <a:pt x="80" y="48"/>
                      </a:lnTo>
                      <a:lnTo>
                        <a:pt x="78" y="42"/>
                      </a:lnTo>
                      <a:lnTo>
                        <a:pt x="76" y="36"/>
                      </a:lnTo>
                      <a:lnTo>
                        <a:pt x="70" y="26"/>
                      </a:lnTo>
                      <a:lnTo>
                        <a:pt x="60" y="20"/>
                      </a:lnTo>
                      <a:lnTo>
                        <a:pt x="54" y="18"/>
                      </a:lnTo>
                      <a:lnTo>
                        <a:pt x="48" y="18"/>
                      </a:lnTo>
                      <a:lnTo>
                        <a:pt x="4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251" name="Freeform 126">
                  <a:extLst>
                    <a:ext uri="{FF2B5EF4-FFF2-40B4-BE49-F238E27FC236}">
                      <a16:creationId xmlns:a16="http://schemas.microsoft.com/office/drawing/2014/main" id="{B18A385A-63CA-4EA3-851E-3B7C3B33A31B}"/>
                    </a:ext>
                  </a:extLst>
                </p:cNvPr>
                <p:cNvSpPr>
                  <a:spLocks noEditPoints="1"/>
                </p:cNvSpPr>
                <p:nvPr/>
              </p:nvSpPr>
              <p:spPr bwMode="auto">
                <a:xfrm>
                  <a:off x="2084" y="3482"/>
                  <a:ext cx="96" cy="96"/>
                </a:xfrm>
                <a:custGeom>
                  <a:avLst/>
                  <a:gdLst>
                    <a:gd name="T0" fmla="*/ 48 w 96"/>
                    <a:gd name="T1" fmla="*/ 96 h 96"/>
                    <a:gd name="T2" fmla="*/ 28 w 96"/>
                    <a:gd name="T3" fmla="*/ 94 h 96"/>
                    <a:gd name="T4" fmla="*/ 14 w 96"/>
                    <a:gd name="T5" fmla="*/ 82 h 96"/>
                    <a:gd name="T6" fmla="*/ 2 w 96"/>
                    <a:gd name="T7" fmla="*/ 68 h 96"/>
                    <a:gd name="T8" fmla="*/ 0 w 96"/>
                    <a:gd name="T9" fmla="*/ 48 h 96"/>
                    <a:gd name="T10" fmla="*/ 0 w 96"/>
                    <a:gd name="T11" fmla="*/ 38 h 96"/>
                    <a:gd name="T12" fmla="*/ 8 w 96"/>
                    <a:gd name="T13" fmla="*/ 22 h 96"/>
                    <a:gd name="T14" fmla="*/ 20 w 96"/>
                    <a:gd name="T15" fmla="*/ 8 h 96"/>
                    <a:gd name="T16" fmla="*/ 38 w 96"/>
                    <a:gd name="T17" fmla="*/ 0 h 96"/>
                    <a:gd name="T18" fmla="*/ 48 w 96"/>
                    <a:gd name="T19" fmla="*/ 0 h 96"/>
                    <a:gd name="T20" fmla="*/ 66 w 96"/>
                    <a:gd name="T21" fmla="*/ 4 h 96"/>
                    <a:gd name="T22" fmla="*/ 82 w 96"/>
                    <a:gd name="T23" fmla="*/ 14 h 96"/>
                    <a:gd name="T24" fmla="*/ 92 w 96"/>
                    <a:gd name="T25" fmla="*/ 30 h 96"/>
                    <a:gd name="T26" fmla="*/ 96 w 96"/>
                    <a:gd name="T27" fmla="*/ 48 h 96"/>
                    <a:gd name="T28" fmla="*/ 96 w 96"/>
                    <a:gd name="T29" fmla="*/ 58 h 96"/>
                    <a:gd name="T30" fmla="*/ 88 w 96"/>
                    <a:gd name="T31" fmla="*/ 76 h 96"/>
                    <a:gd name="T32" fmla="*/ 74 w 96"/>
                    <a:gd name="T33" fmla="*/ 88 h 96"/>
                    <a:gd name="T34" fmla="*/ 58 w 96"/>
                    <a:gd name="T35" fmla="*/ 96 h 96"/>
                    <a:gd name="T36" fmla="*/ 48 w 96"/>
                    <a:gd name="T37" fmla="*/ 96 h 96"/>
                    <a:gd name="T38" fmla="*/ 48 w 96"/>
                    <a:gd name="T39" fmla="*/ 18 h 96"/>
                    <a:gd name="T40" fmla="*/ 36 w 96"/>
                    <a:gd name="T41" fmla="*/ 20 h 96"/>
                    <a:gd name="T42" fmla="*/ 20 w 96"/>
                    <a:gd name="T43" fmla="*/ 36 h 96"/>
                    <a:gd name="T44" fmla="*/ 18 w 96"/>
                    <a:gd name="T45" fmla="*/ 48 h 96"/>
                    <a:gd name="T46" fmla="*/ 18 w 96"/>
                    <a:gd name="T47" fmla="*/ 54 h 96"/>
                    <a:gd name="T48" fmla="*/ 26 w 96"/>
                    <a:gd name="T49" fmla="*/ 70 h 96"/>
                    <a:gd name="T50" fmla="*/ 42 w 96"/>
                    <a:gd name="T51" fmla="*/ 78 h 96"/>
                    <a:gd name="T52" fmla="*/ 48 w 96"/>
                    <a:gd name="T53" fmla="*/ 78 h 96"/>
                    <a:gd name="T54" fmla="*/ 60 w 96"/>
                    <a:gd name="T55" fmla="*/ 76 h 96"/>
                    <a:gd name="T56" fmla="*/ 76 w 96"/>
                    <a:gd name="T57" fmla="*/ 60 h 96"/>
                    <a:gd name="T58" fmla="*/ 78 w 96"/>
                    <a:gd name="T59" fmla="*/ 48 h 96"/>
                    <a:gd name="T60" fmla="*/ 78 w 96"/>
                    <a:gd name="T61" fmla="*/ 42 h 96"/>
                    <a:gd name="T62" fmla="*/ 70 w 96"/>
                    <a:gd name="T63" fmla="*/ 26 h 96"/>
                    <a:gd name="T64" fmla="*/ 54 w 96"/>
                    <a:gd name="T65" fmla="*/ 18 h 96"/>
                    <a:gd name="T66" fmla="*/ 48 w 96"/>
                    <a:gd name="T67"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6" h="96">
                      <a:moveTo>
                        <a:pt x="48" y="96"/>
                      </a:moveTo>
                      <a:lnTo>
                        <a:pt x="48" y="96"/>
                      </a:lnTo>
                      <a:lnTo>
                        <a:pt x="38" y="96"/>
                      </a:lnTo>
                      <a:lnTo>
                        <a:pt x="28" y="94"/>
                      </a:lnTo>
                      <a:lnTo>
                        <a:pt x="20" y="88"/>
                      </a:lnTo>
                      <a:lnTo>
                        <a:pt x="14" y="82"/>
                      </a:lnTo>
                      <a:lnTo>
                        <a:pt x="8" y="76"/>
                      </a:lnTo>
                      <a:lnTo>
                        <a:pt x="2" y="68"/>
                      </a:lnTo>
                      <a:lnTo>
                        <a:pt x="0" y="58"/>
                      </a:lnTo>
                      <a:lnTo>
                        <a:pt x="0" y="48"/>
                      </a:lnTo>
                      <a:lnTo>
                        <a:pt x="0" y="48"/>
                      </a:lnTo>
                      <a:lnTo>
                        <a:pt x="0" y="38"/>
                      </a:lnTo>
                      <a:lnTo>
                        <a:pt x="2" y="30"/>
                      </a:lnTo>
                      <a:lnTo>
                        <a:pt x="8" y="22"/>
                      </a:lnTo>
                      <a:lnTo>
                        <a:pt x="14" y="14"/>
                      </a:lnTo>
                      <a:lnTo>
                        <a:pt x="20" y="8"/>
                      </a:lnTo>
                      <a:lnTo>
                        <a:pt x="28" y="4"/>
                      </a:lnTo>
                      <a:lnTo>
                        <a:pt x="38" y="0"/>
                      </a:lnTo>
                      <a:lnTo>
                        <a:pt x="48" y="0"/>
                      </a:lnTo>
                      <a:lnTo>
                        <a:pt x="48" y="0"/>
                      </a:lnTo>
                      <a:lnTo>
                        <a:pt x="58" y="0"/>
                      </a:lnTo>
                      <a:lnTo>
                        <a:pt x="66" y="4"/>
                      </a:lnTo>
                      <a:lnTo>
                        <a:pt x="74" y="8"/>
                      </a:lnTo>
                      <a:lnTo>
                        <a:pt x="82" y="14"/>
                      </a:lnTo>
                      <a:lnTo>
                        <a:pt x="88" y="22"/>
                      </a:lnTo>
                      <a:lnTo>
                        <a:pt x="92" y="30"/>
                      </a:lnTo>
                      <a:lnTo>
                        <a:pt x="96" y="38"/>
                      </a:lnTo>
                      <a:lnTo>
                        <a:pt x="96" y="48"/>
                      </a:lnTo>
                      <a:lnTo>
                        <a:pt x="96" y="48"/>
                      </a:lnTo>
                      <a:lnTo>
                        <a:pt x="96" y="58"/>
                      </a:lnTo>
                      <a:lnTo>
                        <a:pt x="92" y="68"/>
                      </a:lnTo>
                      <a:lnTo>
                        <a:pt x="88" y="76"/>
                      </a:lnTo>
                      <a:lnTo>
                        <a:pt x="82" y="82"/>
                      </a:lnTo>
                      <a:lnTo>
                        <a:pt x="74" y="88"/>
                      </a:lnTo>
                      <a:lnTo>
                        <a:pt x="66" y="94"/>
                      </a:lnTo>
                      <a:lnTo>
                        <a:pt x="58" y="96"/>
                      </a:lnTo>
                      <a:lnTo>
                        <a:pt x="48" y="96"/>
                      </a:lnTo>
                      <a:lnTo>
                        <a:pt x="48" y="96"/>
                      </a:lnTo>
                      <a:close/>
                      <a:moveTo>
                        <a:pt x="48" y="18"/>
                      </a:moveTo>
                      <a:lnTo>
                        <a:pt x="48" y="18"/>
                      </a:lnTo>
                      <a:lnTo>
                        <a:pt x="42" y="18"/>
                      </a:lnTo>
                      <a:lnTo>
                        <a:pt x="36" y="20"/>
                      </a:lnTo>
                      <a:lnTo>
                        <a:pt x="26" y="26"/>
                      </a:lnTo>
                      <a:lnTo>
                        <a:pt x="20" y="36"/>
                      </a:lnTo>
                      <a:lnTo>
                        <a:pt x="18" y="42"/>
                      </a:lnTo>
                      <a:lnTo>
                        <a:pt x="18" y="48"/>
                      </a:lnTo>
                      <a:lnTo>
                        <a:pt x="18" y="48"/>
                      </a:lnTo>
                      <a:lnTo>
                        <a:pt x="18" y="54"/>
                      </a:lnTo>
                      <a:lnTo>
                        <a:pt x="20" y="60"/>
                      </a:lnTo>
                      <a:lnTo>
                        <a:pt x="26" y="70"/>
                      </a:lnTo>
                      <a:lnTo>
                        <a:pt x="36" y="76"/>
                      </a:lnTo>
                      <a:lnTo>
                        <a:pt x="42" y="78"/>
                      </a:lnTo>
                      <a:lnTo>
                        <a:pt x="48" y="78"/>
                      </a:lnTo>
                      <a:lnTo>
                        <a:pt x="48" y="78"/>
                      </a:lnTo>
                      <a:lnTo>
                        <a:pt x="54" y="78"/>
                      </a:lnTo>
                      <a:lnTo>
                        <a:pt x="60" y="76"/>
                      </a:lnTo>
                      <a:lnTo>
                        <a:pt x="70" y="70"/>
                      </a:lnTo>
                      <a:lnTo>
                        <a:pt x="76" y="60"/>
                      </a:lnTo>
                      <a:lnTo>
                        <a:pt x="78" y="54"/>
                      </a:lnTo>
                      <a:lnTo>
                        <a:pt x="78" y="48"/>
                      </a:lnTo>
                      <a:lnTo>
                        <a:pt x="78" y="48"/>
                      </a:lnTo>
                      <a:lnTo>
                        <a:pt x="78" y="42"/>
                      </a:lnTo>
                      <a:lnTo>
                        <a:pt x="76" y="36"/>
                      </a:lnTo>
                      <a:lnTo>
                        <a:pt x="70" y="26"/>
                      </a:lnTo>
                      <a:lnTo>
                        <a:pt x="60" y="20"/>
                      </a:lnTo>
                      <a:lnTo>
                        <a:pt x="54" y="18"/>
                      </a:lnTo>
                      <a:lnTo>
                        <a:pt x="48" y="18"/>
                      </a:lnTo>
                      <a:lnTo>
                        <a:pt x="4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252" name="Freeform 127">
                  <a:extLst>
                    <a:ext uri="{FF2B5EF4-FFF2-40B4-BE49-F238E27FC236}">
                      <a16:creationId xmlns:a16="http://schemas.microsoft.com/office/drawing/2014/main" id="{04608D55-122A-49B5-B4A7-3071B2EA09D6}"/>
                    </a:ext>
                  </a:extLst>
                </p:cNvPr>
                <p:cNvSpPr>
                  <a:spLocks/>
                </p:cNvSpPr>
                <p:nvPr/>
              </p:nvSpPr>
              <p:spPr bwMode="auto">
                <a:xfrm>
                  <a:off x="2310" y="3448"/>
                  <a:ext cx="86" cy="86"/>
                </a:xfrm>
                <a:custGeom>
                  <a:avLst/>
                  <a:gdLst>
                    <a:gd name="T0" fmla="*/ 74 w 86"/>
                    <a:gd name="T1" fmla="*/ 86 h 86"/>
                    <a:gd name="T2" fmla="*/ 0 w 86"/>
                    <a:gd name="T3" fmla="*/ 12 h 86"/>
                    <a:gd name="T4" fmla="*/ 12 w 86"/>
                    <a:gd name="T5" fmla="*/ 0 h 86"/>
                    <a:gd name="T6" fmla="*/ 86 w 86"/>
                    <a:gd name="T7" fmla="*/ 74 h 86"/>
                    <a:gd name="T8" fmla="*/ 74 w 86"/>
                    <a:gd name="T9" fmla="*/ 86 h 86"/>
                  </a:gdLst>
                  <a:ahLst/>
                  <a:cxnLst>
                    <a:cxn ang="0">
                      <a:pos x="T0" y="T1"/>
                    </a:cxn>
                    <a:cxn ang="0">
                      <a:pos x="T2" y="T3"/>
                    </a:cxn>
                    <a:cxn ang="0">
                      <a:pos x="T4" y="T5"/>
                    </a:cxn>
                    <a:cxn ang="0">
                      <a:pos x="T6" y="T7"/>
                    </a:cxn>
                    <a:cxn ang="0">
                      <a:pos x="T8" y="T9"/>
                    </a:cxn>
                  </a:cxnLst>
                  <a:rect l="0" t="0" r="r" b="b"/>
                  <a:pathLst>
                    <a:path w="86" h="86">
                      <a:moveTo>
                        <a:pt x="74" y="86"/>
                      </a:moveTo>
                      <a:lnTo>
                        <a:pt x="0" y="12"/>
                      </a:lnTo>
                      <a:lnTo>
                        <a:pt x="12" y="0"/>
                      </a:lnTo>
                      <a:lnTo>
                        <a:pt x="86" y="74"/>
                      </a:lnTo>
                      <a:lnTo>
                        <a:pt x="7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253" name="Freeform 128">
                  <a:extLst>
                    <a:ext uri="{FF2B5EF4-FFF2-40B4-BE49-F238E27FC236}">
                      <a16:creationId xmlns:a16="http://schemas.microsoft.com/office/drawing/2014/main" id="{F930EB25-6B47-4709-842E-BD48F38EB42B}"/>
                    </a:ext>
                  </a:extLst>
                </p:cNvPr>
                <p:cNvSpPr>
                  <a:spLocks/>
                </p:cNvSpPr>
                <p:nvPr/>
              </p:nvSpPr>
              <p:spPr bwMode="auto">
                <a:xfrm>
                  <a:off x="2310" y="3448"/>
                  <a:ext cx="86" cy="86"/>
                </a:xfrm>
                <a:custGeom>
                  <a:avLst/>
                  <a:gdLst>
                    <a:gd name="T0" fmla="*/ 12 w 86"/>
                    <a:gd name="T1" fmla="*/ 86 h 86"/>
                    <a:gd name="T2" fmla="*/ 0 w 86"/>
                    <a:gd name="T3" fmla="*/ 74 h 86"/>
                    <a:gd name="T4" fmla="*/ 74 w 86"/>
                    <a:gd name="T5" fmla="*/ 0 h 86"/>
                    <a:gd name="T6" fmla="*/ 86 w 86"/>
                    <a:gd name="T7" fmla="*/ 12 h 86"/>
                    <a:gd name="T8" fmla="*/ 12 w 86"/>
                    <a:gd name="T9" fmla="*/ 86 h 86"/>
                  </a:gdLst>
                  <a:ahLst/>
                  <a:cxnLst>
                    <a:cxn ang="0">
                      <a:pos x="T0" y="T1"/>
                    </a:cxn>
                    <a:cxn ang="0">
                      <a:pos x="T2" y="T3"/>
                    </a:cxn>
                    <a:cxn ang="0">
                      <a:pos x="T4" y="T5"/>
                    </a:cxn>
                    <a:cxn ang="0">
                      <a:pos x="T6" y="T7"/>
                    </a:cxn>
                    <a:cxn ang="0">
                      <a:pos x="T8" y="T9"/>
                    </a:cxn>
                  </a:cxnLst>
                  <a:rect l="0" t="0" r="r" b="b"/>
                  <a:pathLst>
                    <a:path w="86" h="86">
                      <a:moveTo>
                        <a:pt x="12" y="86"/>
                      </a:moveTo>
                      <a:lnTo>
                        <a:pt x="0" y="74"/>
                      </a:lnTo>
                      <a:lnTo>
                        <a:pt x="74" y="0"/>
                      </a:lnTo>
                      <a:lnTo>
                        <a:pt x="86" y="12"/>
                      </a:lnTo>
                      <a:lnTo>
                        <a:pt x="12"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254" name="Freeform 129">
                  <a:extLst>
                    <a:ext uri="{FF2B5EF4-FFF2-40B4-BE49-F238E27FC236}">
                      <a16:creationId xmlns:a16="http://schemas.microsoft.com/office/drawing/2014/main" id="{D9A6DC08-94D5-4965-98CC-D4791169791F}"/>
                    </a:ext>
                  </a:extLst>
                </p:cNvPr>
                <p:cNvSpPr>
                  <a:spLocks/>
                </p:cNvSpPr>
                <p:nvPr/>
              </p:nvSpPr>
              <p:spPr bwMode="auto">
                <a:xfrm>
                  <a:off x="2122" y="3200"/>
                  <a:ext cx="178" cy="290"/>
                </a:xfrm>
                <a:custGeom>
                  <a:avLst/>
                  <a:gdLst>
                    <a:gd name="T0" fmla="*/ 18 w 178"/>
                    <a:gd name="T1" fmla="*/ 290 h 290"/>
                    <a:gd name="T2" fmla="*/ 0 w 178"/>
                    <a:gd name="T3" fmla="*/ 290 h 290"/>
                    <a:gd name="T4" fmla="*/ 0 w 178"/>
                    <a:gd name="T5" fmla="*/ 142 h 290"/>
                    <a:gd name="T6" fmla="*/ 160 w 178"/>
                    <a:gd name="T7" fmla="*/ 142 h 290"/>
                    <a:gd name="T8" fmla="*/ 160 w 178"/>
                    <a:gd name="T9" fmla="*/ 0 h 290"/>
                    <a:gd name="T10" fmla="*/ 178 w 178"/>
                    <a:gd name="T11" fmla="*/ 0 h 290"/>
                    <a:gd name="T12" fmla="*/ 178 w 178"/>
                    <a:gd name="T13" fmla="*/ 160 h 290"/>
                    <a:gd name="T14" fmla="*/ 18 w 178"/>
                    <a:gd name="T15" fmla="*/ 160 h 290"/>
                    <a:gd name="T16" fmla="*/ 18 w 178"/>
                    <a:gd name="T17" fmla="*/ 29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90">
                      <a:moveTo>
                        <a:pt x="18" y="290"/>
                      </a:moveTo>
                      <a:lnTo>
                        <a:pt x="0" y="290"/>
                      </a:lnTo>
                      <a:lnTo>
                        <a:pt x="0" y="142"/>
                      </a:lnTo>
                      <a:lnTo>
                        <a:pt x="160" y="142"/>
                      </a:lnTo>
                      <a:lnTo>
                        <a:pt x="160" y="0"/>
                      </a:lnTo>
                      <a:lnTo>
                        <a:pt x="178" y="0"/>
                      </a:lnTo>
                      <a:lnTo>
                        <a:pt x="178" y="160"/>
                      </a:lnTo>
                      <a:lnTo>
                        <a:pt x="18" y="160"/>
                      </a:lnTo>
                      <a:lnTo>
                        <a:pt x="18" y="2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sp>
              <p:nvSpPr>
                <p:cNvPr id="255" name="Freeform 130">
                  <a:extLst>
                    <a:ext uri="{FF2B5EF4-FFF2-40B4-BE49-F238E27FC236}">
                      <a16:creationId xmlns:a16="http://schemas.microsoft.com/office/drawing/2014/main" id="{D15DD69A-9EC9-4983-97A1-19810B9E5169}"/>
                    </a:ext>
                  </a:extLst>
                </p:cNvPr>
                <p:cNvSpPr>
                  <a:spLocks/>
                </p:cNvSpPr>
                <p:nvPr/>
              </p:nvSpPr>
              <p:spPr bwMode="auto">
                <a:xfrm>
                  <a:off x="2248" y="3178"/>
                  <a:ext cx="88" cy="56"/>
                </a:xfrm>
                <a:custGeom>
                  <a:avLst/>
                  <a:gdLst>
                    <a:gd name="T0" fmla="*/ 74 w 88"/>
                    <a:gd name="T1" fmla="*/ 56 h 56"/>
                    <a:gd name="T2" fmla="*/ 44 w 88"/>
                    <a:gd name="T3" fmla="*/ 24 h 56"/>
                    <a:gd name="T4" fmla="*/ 14 w 88"/>
                    <a:gd name="T5" fmla="*/ 56 h 56"/>
                    <a:gd name="T6" fmla="*/ 0 w 88"/>
                    <a:gd name="T7" fmla="*/ 42 h 56"/>
                    <a:gd name="T8" fmla="*/ 44 w 88"/>
                    <a:gd name="T9" fmla="*/ 0 h 56"/>
                    <a:gd name="T10" fmla="*/ 88 w 88"/>
                    <a:gd name="T11" fmla="*/ 42 h 56"/>
                    <a:gd name="T12" fmla="*/ 74 w 88"/>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8" h="56">
                      <a:moveTo>
                        <a:pt x="74" y="56"/>
                      </a:moveTo>
                      <a:lnTo>
                        <a:pt x="44" y="24"/>
                      </a:lnTo>
                      <a:lnTo>
                        <a:pt x="14" y="56"/>
                      </a:lnTo>
                      <a:lnTo>
                        <a:pt x="0" y="42"/>
                      </a:lnTo>
                      <a:lnTo>
                        <a:pt x="44" y="0"/>
                      </a:lnTo>
                      <a:lnTo>
                        <a:pt x="88" y="42"/>
                      </a:lnTo>
                      <a:lnTo>
                        <a:pt x="74"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Verdana"/>
                    <a:ea typeface="+mn-ea"/>
                    <a:cs typeface="+mn-cs"/>
                  </a:endParaRPr>
                </a:p>
              </p:txBody>
            </p:sp>
          </p:grpSp>
        </p:grpSp>
      </p:grpSp>
      <p:sp>
        <p:nvSpPr>
          <p:cNvPr id="3" name="TextBox 2">
            <a:extLst>
              <a:ext uri="{FF2B5EF4-FFF2-40B4-BE49-F238E27FC236}">
                <a16:creationId xmlns:a16="http://schemas.microsoft.com/office/drawing/2014/main" id="{67FDCC3B-2620-0EEA-A592-FB58886A56A2}"/>
              </a:ext>
            </a:extLst>
          </p:cNvPr>
          <p:cNvSpPr txBox="1"/>
          <p:nvPr/>
        </p:nvSpPr>
        <p:spPr>
          <a:xfrm>
            <a:off x="6690097" y="1714741"/>
            <a:ext cx="2065142" cy="73866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Verdana" pitchFamily="34" charset="0"/>
                <a:ea typeface="+mn-ea"/>
                <a:cs typeface="Arial" charset="0"/>
              </a:rPr>
              <a:t>2022: Pilot CZ</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Verdana" pitchFamily="34" charset="0"/>
                <a:ea typeface="+mn-ea"/>
                <a:cs typeface="Arial" charset="0"/>
              </a:rPr>
              <a:t>2023: Pilots Arcadis, Huawei, </a:t>
            </a:r>
            <a:r>
              <a:rPr kumimoji="0" lang="nl-NL" sz="1400" b="0" i="0" u="none" strike="noStrike" kern="1200" cap="none" spc="0" normalizeH="0" baseline="0" noProof="0" dirty="0" err="1">
                <a:ln>
                  <a:noFill/>
                </a:ln>
                <a:solidFill>
                  <a:prstClr val="black"/>
                </a:solidFill>
                <a:effectLst/>
                <a:uLnTx/>
                <a:uFillTx/>
                <a:latin typeface="Verdana" pitchFamily="34" charset="0"/>
                <a:ea typeface="+mn-ea"/>
                <a:cs typeface="Arial" charset="0"/>
              </a:rPr>
              <a:t>Vitens</a:t>
            </a:r>
            <a:endParaRPr kumimoji="0" lang="nl-NL" sz="1400" b="0" i="0" u="none" strike="noStrike" kern="1200" cap="none" spc="0" normalizeH="0" baseline="0" noProof="0" dirty="0">
              <a:ln>
                <a:noFill/>
              </a:ln>
              <a:solidFill>
                <a:prstClr val="black"/>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4007950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pPr eaLnBrk="1" hangingPunct="1"/>
            <a:r>
              <a:rPr lang="nl-NL" altLang="en-US" dirty="0"/>
              <a:t>Overige actuele onderwerpen</a:t>
            </a:r>
          </a:p>
        </p:txBody>
      </p:sp>
      <p:sp>
        <p:nvSpPr>
          <p:cNvPr id="2" name="Content Placeholder 1">
            <a:extLst>
              <a:ext uri="{FF2B5EF4-FFF2-40B4-BE49-F238E27FC236}">
                <a16:creationId xmlns:a16="http://schemas.microsoft.com/office/drawing/2014/main" id="{2E1D41D0-1458-048B-F071-9C93463F438A}"/>
              </a:ext>
            </a:extLst>
          </p:cNvPr>
          <p:cNvSpPr>
            <a:spLocks noGrp="1"/>
          </p:cNvSpPr>
          <p:nvPr>
            <p:ph idx="1"/>
          </p:nvPr>
        </p:nvSpPr>
        <p:spPr>
          <a:xfrm>
            <a:off x="150813" y="699542"/>
            <a:ext cx="4572000" cy="2016224"/>
          </a:xfr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r>
              <a:rPr lang="nl-NL" dirty="0"/>
              <a:t>Wtp (Wet toekomst Pensioenen) </a:t>
            </a:r>
          </a:p>
          <a:p>
            <a:r>
              <a:rPr lang="nl-NL" dirty="0"/>
              <a:t>WDO (Wet Digitale Overheid)</a:t>
            </a:r>
          </a:p>
          <a:p>
            <a:r>
              <a:rPr lang="nl-NL" dirty="0"/>
              <a:t>Art 393.4 BW2</a:t>
            </a:r>
          </a:p>
          <a:p>
            <a:r>
              <a:rPr lang="nl-NL" dirty="0"/>
              <a:t>Rol IT-auditor in duurzaamheidsverklaringen</a:t>
            </a:r>
          </a:p>
          <a:p>
            <a:r>
              <a:rPr lang="nl-NL" dirty="0"/>
              <a:t>Congrestival (30 jaar) - Manifest </a:t>
            </a:r>
          </a:p>
          <a:p>
            <a:r>
              <a:rPr lang="nl-NL" dirty="0"/>
              <a:t>Gastdocent IT Governance bij commissarissen-opleidingen</a:t>
            </a:r>
          </a:p>
        </p:txBody>
      </p:sp>
      <p:sp>
        <p:nvSpPr>
          <p:cNvPr id="5" name="TextBox 4">
            <a:extLst>
              <a:ext uri="{FF2B5EF4-FFF2-40B4-BE49-F238E27FC236}">
                <a16:creationId xmlns:a16="http://schemas.microsoft.com/office/drawing/2014/main" id="{F8CDC09E-96E6-1138-F314-9144FBBC53BA}"/>
              </a:ext>
            </a:extLst>
          </p:cNvPr>
          <p:cNvSpPr txBox="1"/>
          <p:nvPr/>
        </p:nvSpPr>
        <p:spPr>
          <a:xfrm>
            <a:off x="139701" y="2919867"/>
            <a:ext cx="4572000" cy="1590179"/>
          </a:xfrm>
          <a:prstGeom prst="rect">
            <a:avLst/>
          </a:prstGeom>
          <a:noFill/>
          <a:ln>
            <a:solidFill>
              <a:srgbClr val="444444"/>
            </a:solidFill>
          </a:ln>
        </p:spPr>
        <p:txBody>
          <a:bodyPr wrap="square">
            <a:spAutoFit/>
          </a:bodyPr>
          <a:lstStyle/>
          <a:p>
            <a:pPr marL="640080" marR="0" lvl="0" indent="-640080" algn="l" defTabSz="914400" rtl="0" eaLnBrk="1" fontAlgn="base" latinLnBrk="0" hangingPunct="1">
              <a:lnSpc>
                <a:spcPts val="1300"/>
              </a:lnSpc>
              <a:spcBef>
                <a:spcPts val="1200"/>
              </a:spcBef>
              <a:spcAft>
                <a:spcPts val="300"/>
              </a:spcAft>
              <a:buClrTx/>
              <a:buSzTx/>
              <a:buFontTx/>
              <a:buNone/>
              <a:tabLst/>
              <a:defRPr/>
            </a:pPr>
            <a:r>
              <a:rPr kumimoji="0" lang="nl-NL" sz="1400" b="1" i="0" u="sng" strike="noStrike" kern="1200" cap="none" spc="0" normalizeH="0" baseline="0" noProof="0" dirty="0">
                <a:ln>
                  <a:noFill/>
                </a:ln>
                <a:solidFill>
                  <a:prstClr val="black"/>
                </a:solidFill>
                <a:effectLst/>
                <a:uLnTx/>
                <a:uFillTx/>
                <a:latin typeface="Verdana"/>
                <a:ea typeface="Times New Roman" panose="02020603050405020304" pitchFamily="18" charset="0"/>
                <a:cs typeface="Arial" charset="0"/>
                <a:hlinkClick r:id="rId3" tooltip="Bekijk Artikel 393 van Burgerlijk Wetboek Boek 2">
                  <a:extLst>
                    <a:ext uri="{A12FA001-AC4F-418D-AE19-62706E023703}">
                      <ahyp:hlinkClr xmlns:ahyp="http://schemas.microsoft.com/office/drawing/2018/hyperlinkcolor" val="tx"/>
                    </a:ext>
                  </a:extLst>
                </a:hlinkClick>
              </a:rPr>
              <a:t>Artikel 393 lid 4</a:t>
            </a:r>
            <a:r>
              <a:rPr kumimoji="0" lang="nl-NL" sz="1400" b="1" i="0" u="sng" strike="noStrike" kern="1200" cap="none" spc="0" normalizeH="0" baseline="0" noProof="0" dirty="0">
                <a:ln>
                  <a:noFill/>
                </a:ln>
                <a:solidFill>
                  <a:prstClr val="black"/>
                </a:solidFill>
                <a:effectLst/>
                <a:uLnTx/>
                <a:uFillTx/>
                <a:latin typeface="Verdana"/>
                <a:ea typeface="Times New Roman" panose="02020603050405020304" pitchFamily="18" charset="0"/>
                <a:cs typeface="Arial" charset="0"/>
              </a:rPr>
              <a:t>, BW2</a:t>
            </a:r>
            <a:r>
              <a:rPr kumimoji="0" lang="nl-NL" sz="1400" b="1" i="0" u="none" strike="noStrike" kern="1200" cap="none" spc="0" normalizeH="0" baseline="0" noProof="0" dirty="0">
                <a:ln>
                  <a:noFill/>
                </a:ln>
                <a:solidFill>
                  <a:prstClr val="black"/>
                </a:solidFill>
                <a:effectLst/>
                <a:uLnTx/>
                <a:uFillTx/>
                <a:latin typeface="Verdana"/>
                <a:ea typeface="Times New Roman" panose="02020603050405020304" pitchFamily="18" charset="0"/>
                <a:cs typeface="Arial" charset="0"/>
              </a:rPr>
              <a:t> luidt: </a:t>
            </a:r>
            <a:endParaRPr kumimoji="0" lang="nl-NL" sz="1400" b="1" i="0" u="none" strike="noStrike" kern="1200" cap="none" spc="0" normalizeH="0" baseline="0" noProof="0" dirty="0">
              <a:ln>
                <a:noFill/>
              </a:ln>
              <a:solidFill>
                <a:prstClr val="black"/>
              </a:solidFill>
              <a:effectLst/>
              <a:uLnTx/>
              <a:uFillTx/>
              <a:latin typeface="Verdana"/>
              <a:ea typeface="Calibri" panose="020F0502020204030204"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400" b="0" i="0" u="none" strike="noStrike" kern="1200" cap="none" spc="0" normalizeH="0" baseline="0" noProof="0" dirty="0">
                <a:ln>
                  <a:noFill/>
                </a:ln>
                <a:solidFill>
                  <a:srgbClr val="000000"/>
                </a:solidFill>
                <a:effectLst/>
                <a:uLnTx/>
                <a:uFillTx/>
                <a:latin typeface="Verdana"/>
                <a:ea typeface="Calibri" panose="020F0502020204030204" pitchFamily="34" charset="0"/>
                <a:cs typeface="Arial" charset="0"/>
              </a:rPr>
              <a:t>“De accountant brengt omtrent zijn onderzoek verslag uit aan de raad van commissarissen en aan het bestuur. Hij maakt daarbij ten minste melding van zijn bevindingen met betrekking tot de betrouwbaarheid en continuïteit van de geautomatiseerde gegevensverwerking.”</a:t>
            </a:r>
            <a:endParaRPr kumimoji="0" lang="nl-NL" sz="1400" b="0" i="0" u="none" strike="noStrike" kern="1200" cap="none" spc="0" normalizeH="0" baseline="0" noProof="0" dirty="0">
              <a:ln>
                <a:noFill/>
              </a:ln>
              <a:solidFill>
                <a:prstClr val="black"/>
              </a:solidFill>
              <a:effectLst/>
              <a:uLnTx/>
              <a:uFillTx/>
              <a:latin typeface="Verdana"/>
              <a:ea typeface="Calibri" panose="020F0502020204030204" pitchFamily="34" charset="0"/>
              <a:cs typeface="Arial" charset="0"/>
            </a:endParaRPr>
          </a:p>
        </p:txBody>
      </p:sp>
      <p:sp>
        <p:nvSpPr>
          <p:cNvPr id="8" name="TextBox 7">
            <a:extLst>
              <a:ext uri="{FF2B5EF4-FFF2-40B4-BE49-F238E27FC236}">
                <a16:creationId xmlns:a16="http://schemas.microsoft.com/office/drawing/2014/main" id="{28CE8EFC-D202-9D23-A209-A2435E4CE603}"/>
              </a:ext>
            </a:extLst>
          </p:cNvPr>
          <p:cNvSpPr txBox="1"/>
          <p:nvPr/>
        </p:nvSpPr>
        <p:spPr>
          <a:xfrm>
            <a:off x="4860032" y="2913654"/>
            <a:ext cx="3960440" cy="738664"/>
          </a:xfrm>
          <a:prstGeom prst="rect">
            <a:avLst/>
          </a:prstGeom>
          <a:noFill/>
          <a:ln>
            <a:solidFill>
              <a:srgbClr val="444444"/>
            </a:solidFill>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400" b="1" i="0" u="none" strike="noStrike" kern="1200" cap="none" spc="0" normalizeH="0" baseline="0" noProof="0" dirty="0">
                <a:ln>
                  <a:noFill/>
                </a:ln>
                <a:solidFill>
                  <a:prstClr val="black"/>
                </a:solidFill>
                <a:effectLst/>
                <a:uLnTx/>
                <a:uFillTx/>
                <a:latin typeface="Verdana"/>
                <a:ea typeface="+mn-ea"/>
                <a:cs typeface="Arial" charset="0"/>
              </a:rPr>
              <a:t>Wettelijk kader Wtp: </a:t>
            </a:r>
            <a:br>
              <a:rPr kumimoji="0" lang="nl-NL" sz="1400" b="0" i="0" u="none" strike="noStrike" kern="1200" cap="none" spc="0" normalizeH="0" baseline="0" noProof="0" dirty="0">
                <a:ln>
                  <a:noFill/>
                </a:ln>
                <a:solidFill>
                  <a:prstClr val="black"/>
                </a:solidFill>
                <a:effectLst/>
                <a:uLnTx/>
                <a:uFillTx/>
                <a:latin typeface="Verdana"/>
                <a:ea typeface="+mn-ea"/>
                <a:cs typeface="Arial" charset="0"/>
              </a:rPr>
            </a:br>
            <a:r>
              <a:rPr kumimoji="0" lang="nl-NL" sz="1400" b="0" i="0" u="none" strike="noStrike" kern="1200" cap="none" spc="0" normalizeH="0" baseline="0" noProof="0" dirty="0">
                <a:ln>
                  <a:noFill/>
                </a:ln>
                <a:solidFill>
                  <a:prstClr val="black"/>
                </a:solidFill>
                <a:effectLst/>
                <a:uLnTx/>
                <a:uFillTx/>
                <a:latin typeface="Verdana"/>
                <a:ea typeface="Times New Roman" panose="02020603050405020304" pitchFamily="18" charset="0"/>
                <a:cs typeface="Arial" charset="0"/>
              </a:rPr>
              <a:t>Besluit Toekomst pensioenen paragraaf 9b.3 artikel 46 lid 4</a:t>
            </a:r>
            <a:endParaRPr kumimoji="0" lang="nl-NL" sz="1400" b="0" i="0" u="none" strike="noStrike" kern="1200" cap="none" spc="0" normalizeH="0" baseline="0" noProof="0" dirty="0">
              <a:ln>
                <a:noFill/>
              </a:ln>
              <a:solidFill>
                <a:prstClr val="black"/>
              </a:solidFill>
              <a:effectLst/>
              <a:uLnTx/>
              <a:uFillTx/>
              <a:latin typeface="Verdana"/>
              <a:ea typeface="+mn-ea"/>
              <a:cs typeface="Arial" charset="0"/>
            </a:endParaRPr>
          </a:p>
        </p:txBody>
      </p:sp>
      <p:sp>
        <p:nvSpPr>
          <p:cNvPr id="10" name="TextBox 9">
            <a:extLst>
              <a:ext uri="{FF2B5EF4-FFF2-40B4-BE49-F238E27FC236}">
                <a16:creationId xmlns:a16="http://schemas.microsoft.com/office/drawing/2014/main" id="{24B126FA-8D69-F655-0A40-FB37E57FA710}"/>
              </a:ext>
            </a:extLst>
          </p:cNvPr>
          <p:cNvSpPr txBox="1"/>
          <p:nvPr/>
        </p:nvSpPr>
        <p:spPr>
          <a:xfrm>
            <a:off x="4843521" y="341697"/>
            <a:ext cx="3960441" cy="2246769"/>
          </a:xfrm>
          <a:prstGeom prst="rect">
            <a:avLst/>
          </a:prstGeom>
          <a:noFill/>
          <a:ln>
            <a:solidFill>
              <a:srgbClr val="444444"/>
            </a:solidFill>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400" b="1" i="0" u="none" strike="noStrike" kern="1200" cap="none" spc="0" normalizeH="0" baseline="0" noProof="0" dirty="0">
                <a:ln>
                  <a:noFill/>
                </a:ln>
                <a:solidFill>
                  <a:prstClr val="black"/>
                </a:solidFill>
                <a:effectLst/>
                <a:uLnTx/>
                <a:uFillTx/>
                <a:latin typeface="Verdana" pitchFamily="34" charset="0"/>
                <a:ea typeface="+mn-ea"/>
                <a:cs typeface="Arial" charset="0"/>
              </a:rPr>
              <a:t>Beleidsreactie OVV Rapport 'Kwetsbaar door software‘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Verdana"/>
                <a:ea typeface="+mn-ea"/>
                <a:cs typeface="Arial" charset="0"/>
              </a:rPr>
              <a:t>In afwachting van de opname van de verplichte IT-verklaring in de WDO zal BZK experimenteren met het IT-verslag en de IT-verklaring. Indien deze experimenten succesvol zijn zal BZK het initiatief nemen om de ontwikkelde producten Europees en internationaal de standaard te maken. </a:t>
            </a:r>
          </a:p>
        </p:txBody>
      </p:sp>
      <p:sp>
        <p:nvSpPr>
          <p:cNvPr id="12" name="TextBox 11">
            <a:extLst>
              <a:ext uri="{FF2B5EF4-FFF2-40B4-BE49-F238E27FC236}">
                <a16:creationId xmlns:a16="http://schemas.microsoft.com/office/drawing/2014/main" id="{D9D3FF96-4536-7112-5E84-A51B0BCD242E}"/>
              </a:ext>
            </a:extLst>
          </p:cNvPr>
          <p:cNvSpPr txBox="1"/>
          <p:nvPr/>
        </p:nvSpPr>
        <p:spPr>
          <a:xfrm>
            <a:off x="4860032" y="3771382"/>
            <a:ext cx="3960440" cy="738664"/>
          </a:xfrm>
          <a:prstGeom prst="rect">
            <a:avLst/>
          </a:prstGeom>
          <a:noFill/>
          <a:ln>
            <a:solidFill>
              <a:srgbClr val="444444"/>
            </a:solidFill>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400" b="1" i="0" u="none" strike="noStrike" kern="1200" cap="none" spc="0" normalizeH="0" baseline="0" noProof="0" dirty="0">
                <a:ln>
                  <a:noFill/>
                </a:ln>
                <a:solidFill>
                  <a:srgbClr val="000000"/>
                </a:solidFill>
                <a:effectLst/>
                <a:uLnTx/>
                <a:uFillTx/>
                <a:latin typeface="Verdana"/>
                <a:ea typeface="Verdana" panose="020B0604030504040204" pitchFamily="34" charset="0"/>
                <a:cs typeface="Arial" charset="0"/>
              </a:rPr>
              <a:t>Accountant.nl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400" b="0" i="0" u="none" strike="noStrike" kern="1200" cap="none" spc="0" normalizeH="0" baseline="0" noProof="0" dirty="0">
                <a:ln>
                  <a:noFill/>
                </a:ln>
                <a:solidFill>
                  <a:srgbClr val="000000"/>
                </a:solidFill>
                <a:effectLst/>
                <a:uLnTx/>
                <a:uFillTx/>
                <a:latin typeface="Verdana"/>
                <a:ea typeface="Verdana" panose="020B0604030504040204" pitchFamily="34" charset="0"/>
                <a:cs typeface="Arial" charset="0"/>
              </a:rPr>
              <a:t>NOREA onderzoekt rol IT-auditor bij duurzaamheidsinformatie</a:t>
            </a:r>
          </a:p>
        </p:txBody>
      </p:sp>
    </p:spTree>
    <p:extLst>
      <p:ext uri="{BB962C8B-B14F-4D97-AF65-F5344CB8AC3E}">
        <p14:creationId xmlns:p14="http://schemas.microsoft.com/office/powerpoint/2010/main" val="670559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pPr eaLnBrk="1" hangingPunct="1"/>
            <a:r>
              <a:rPr lang="nl-NL" altLang="en-US" dirty="0" err="1"/>
              <a:t>Taskforces</a:t>
            </a:r>
            <a:endParaRPr lang="nl-NL" altLang="en-US" dirty="0"/>
          </a:p>
        </p:txBody>
      </p:sp>
      <p:sp>
        <p:nvSpPr>
          <p:cNvPr id="2" name="Content Placeholder 1">
            <a:extLst>
              <a:ext uri="{FF2B5EF4-FFF2-40B4-BE49-F238E27FC236}">
                <a16:creationId xmlns:a16="http://schemas.microsoft.com/office/drawing/2014/main" id="{2E1D41D0-1458-048B-F071-9C93463F438A}"/>
              </a:ext>
            </a:extLst>
          </p:cNvPr>
          <p:cNvSpPr>
            <a:spLocks noGrp="1"/>
          </p:cNvSpPr>
          <p:nvPr>
            <p:ph idx="1"/>
          </p:nvPr>
        </p:nvSpPr>
        <p:spPr>
          <a:xfrm>
            <a:off x="139702" y="1090613"/>
            <a:ext cx="4572000" cy="1697161"/>
          </a:xfr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0" indent="0">
              <a:buNone/>
            </a:pPr>
            <a:r>
              <a:rPr lang="nl-NL" dirty="0"/>
              <a:t>Criteria:</a:t>
            </a:r>
          </a:p>
          <a:p>
            <a:r>
              <a:rPr lang="nl-NL" dirty="0" err="1"/>
              <a:t>Kortcyclisch</a:t>
            </a:r>
            <a:r>
              <a:rPr lang="nl-NL" dirty="0"/>
              <a:t> karakter</a:t>
            </a:r>
          </a:p>
          <a:p>
            <a:r>
              <a:rPr lang="nl-NL" dirty="0"/>
              <a:t>Vooraf gedefinieerde scope en deliverables</a:t>
            </a:r>
          </a:p>
          <a:p>
            <a:r>
              <a:rPr lang="nl-NL" dirty="0"/>
              <a:t>Team kan bestaan uit (aspirant)leden, en niet-leden</a:t>
            </a:r>
          </a:p>
        </p:txBody>
      </p:sp>
      <p:sp>
        <p:nvSpPr>
          <p:cNvPr id="5" name="TextBox 4">
            <a:extLst>
              <a:ext uri="{FF2B5EF4-FFF2-40B4-BE49-F238E27FC236}">
                <a16:creationId xmlns:a16="http://schemas.microsoft.com/office/drawing/2014/main" id="{F8CDC09E-96E6-1138-F314-9144FBBC53BA}"/>
              </a:ext>
            </a:extLst>
          </p:cNvPr>
          <p:cNvSpPr txBox="1"/>
          <p:nvPr/>
        </p:nvSpPr>
        <p:spPr>
          <a:xfrm>
            <a:off x="139702" y="2766139"/>
            <a:ext cx="4572000" cy="1805623"/>
          </a:xfrm>
          <a:prstGeom prst="rect">
            <a:avLst/>
          </a:prstGeom>
          <a:noFill/>
          <a:ln>
            <a:solidFill>
              <a:srgbClr val="444444"/>
            </a:solidFill>
          </a:ln>
        </p:spPr>
        <p:txBody>
          <a:bodyPr wrap="square">
            <a:spAutoFit/>
          </a:bodyPr>
          <a:lstStyle/>
          <a:p>
            <a:pPr marL="640080" marR="0" lvl="0" indent="-640080" algn="l" defTabSz="914400" rtl="0" eaLnBrk="1" fontAlgn="base" latinLnBrk="0" hangingPunct="1">
              <a:lnSpc>
                <a:spcPts val="1300"/>
              </a:lnSpc>
              <a:spcBef>
                <a:spcPts val="1200"/>
              </a:spcBef>
              <a:spcAft>
                <a:spcPts val="300"/>
              </a:spcAft>
              <a:buClrTx/>
              <a:buSzTx/>
              <a:buFontTx/>
              <a:buNone/>
              <a:tabLst/>
              <a:defRPr/>
            </a:pPr>
            <a:r>
              <a:rPr kumimoji="0" lang="nl-NL" sz="1400" b="1" i="0" u="sng" strike="noStrike" kern="1200" cap="none" spc="0" normalizeH="0" baseline="0" noProof="0" dirty="0">
                <a:ln>
                  <a:noFill/>
                </a:ln>
                <a:solidFill>
                  <a:prstClr val="black"/>
                </a:solidFill>
                <a:effectLst/>
                <a:uLnTx/>
                <a:uFillTx/>
                <a:latin typeface="Verdana"/>
                <a:ea typeface="Times New Roman" panose="02020603050405020304" pitchFamily="18" charset="0"/>
                <a:cs typeface="Arial" charset="0"/>
              </a:rPr>
              <a:t>Reeds ontvangen suggesties:</a:t>
            </a:r>
            <a:endParaRPr kumimoji="0" lang="nl-NL" sz="1400" b="1" i="0" u="none" strike="noStrike" kern="1200" cap="none" spc="0" normalizeH="0" baseline="0" noProof="0" dirty="0">
              <a:ln>
                <a:noFill/>
              </a:ln>
              <a:solidFill>
                <a:prstClr val="black"/>
              </a:solidFill>
              <a:effectLst/>
              <a:uLnTx/>
              <a:uFillTx/>
              <a:latin typeface="Verdana"/>
              <a:ea typeface="Calibri" panose="020F0502020204030204"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400" b="0" i="0" u="none" strike="noStrike" kern="1200" cap="none" spc="0" normalizeH="0" baseline="0" noProof="0" dirty="0">
                <a:ln>
                  <a:noFill/>
                </a:ln>
                <a:solidFill>
                  <a:srgbClr val="000000"/>
                </a:solidFill>
                <a:effectLst/>
                <a:uLnTx/>
                <a:uFillTx/>
                <a:latin typeface="Verdana"/>
                <a:ea typeface="Calibri" panose="020F0502020204030204" pitchFamily="34" charset="0"/>
                <a:cs typeface="Arial" charset="0"/>
              </a:rPr>
              <a:t>- Rol IT auditor in EU wetgeving </a:t>
            </a:r>
          </a:p>
          <a:p>
            <a:pPr lvl="1">
              <a:defRPr/>
            </a:pPr>
            <a:r>
              <a:rPr kumimoji="0" lang="nl-NL" sz="1400" b="0" i="0" u="none" strike="noStrike" kern="1200" cap="none" spc="0" normalizeH="0" baseline="0" noProof="0" dirty="0">
                <a:ln>
                  <a:noFill/>
                </a:ln>
                <a:solidFill>
                  <a:srgbClr val="000000"/>
                </a:solidFill>
                <a:effectLst/>
                <a:uLnTx/>
                <a:uFillTx/>
                <a:latin typeface="Verdana"/>
                <a:ea typeface="Calibri" panose="020F0502020204030204" pitchFamily="34" charset="0"/>
                <a:cs typeface="Arial" charset="0"/>
              </a:rPr>
              <a:t>- Proactieve focus op consultatieproces en beïnvloeding</a:t>
            </a:r>
          </a:p>
          <a:p>
            <a:pPr lvl="1">
              <a:defRPr/>
            </a:pPr>
            <a:r>
              <a:rPr lang="nl-NL" sz="1400" dirty="0">
                <a:solidFill>
                  <a:srgbClr val="000000"/>
                </a:solidFill>
                <a:latin typeface="Verdana"/>
                <a:ea typeface="Calibri" panose="020F0502020204030204" pitchFamily="34" charset="0"/>
              </a:rPr>
              <a:t>- Handreikingen voor leden voor specifieke regelgeving (DORA?)</a:t>
            </a:r>
          </a:p>
          <a:p>
            <a:pPr>
              <a:defRPr/>
            </a:pPr>
            <a:r>
              <a:rPr lang="nl-NL" sz="1400" dirty="0">
                <a:solidFill>
                  <a:srgbClr val="000000"/>
                </a:solidFill>
                <a:latin typeface="Verdana"/>
                <a:ea typeface="Calibri" panose="020F0502020204030204" pitchFamily="34" charset="0"/>
              </a:rPr>
              <a:t>- suggesties meer dan welkom!</a:t>
            </a:r>
            <a:endParaRPr kumimoji="0" lang="nl-NL" sz="1400" b="0" i="0" u="none" strike="noStrike" kern="1200" cap="none" spc="0" normalizeH="0" baseline="0" noProof="0" dirty="0">
              <a:ln>
                <a:noFill/>
              </a:ln>
              <a:solidFill>
                <a:srgbClr val="000000"/>
              </a:solidFill>
              <a:effectLst/>
              <a:uLnTx/>
              <a:uFillTx/>
              <a:latin typeface="Verdana"/>
              <a:ea typeface="Calibri" panose="020F0502020204030204"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Verdana"/>
              <a:ea typeface="Calibri" panose="020F0502020204030204" pitchFamily="34" charset="0"/>
              <a:cs typeface="Arial" charset="0"/>
            </a:endParaRPr>
          </a:p>
        </p:txBody>
      </p:sp>
      <p:sp>
        <p:nvSpPr>
          <p:cNvPr id="8" name="TextBox 7">
            <a:extLst>
              <a:ext uri="{FF2B5EF4-FFF2-40B4-BE49-F238E27FC236}">
                <a16:creationId xmlns:a16="http://schemas.microsoft.com/office/drawing/2014/main" id="{28CE8EFC-D202-9D23-A209-A2435E4CE603}"/>
              </a:ext>
            </a:extLst>
          </p:cNvPr>
          <p:cNvSpPr txBox="1"/>
          <p:nvPr/>
        </p:nvSpPr>
        <p:spPr>
          <a:xfrm>
            <a:off x="4897843" y="3613616"/>
            <a:ext cx="3960440" cy="738664"/>
          </a:xfrm>
          <a:prstGeom prst="rect">
            <a:avLst/>
          </a:prstGeom>
          <a:noFill/>
          <a:ln>
            <a:solidFill>
              <a:srgbClr val="444444"/>
            </a:solidFill>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400" b="1" i="0" u="none" strike="noStrike" kern="1200" cap="none" spc="0" normalizeH="0" baseline="0" noProof="0" dirty="0">
                <a:ln>
                  <a:noFill/>
                </a:ln>
                <a:solidFill>
                  <a:prstClr val="black"/>
                </a:solidFill>
                <a:effectLst/>
                <a:uLnTx/>
                <a:uFillTx/>
                <a:latin typeface="Verdana"/>
                <a:ea typeface="+mn-ea"/>
                <a:cs typeface="Arial" charset="0"/>
              </a:rPr>
              <a:t>Taskforce Quantum Computing</a:t>
            </a:r>
            <a:br>
              <a:rPr kumimoji="0" lang="nl-NL" sz="1400" b="0" i="0" u="none" strike="noStrike" kern="1200" cap="none" spc="0" normalizeH="0" baseline="0" noProof="0" dirty="0">
                <a:ln>
                  <a:noFill/>
                </a:ln>
                <a:solidFill>
                  <a:prstClr val="black"/>
                </a:solidFill>
                <a:effectLst/>
                <a:uLnTx/>
                <a:uFillTx/>
                <a:latin typeface="Verdana"/>
                <a:ea typeface="+mn-ea"/>
                <a:cs typeface="Arial" charset="0"/>
              </a:rPr>
            </a:br>
            <a:r>
              <a:rPr kumimoji="0" lang="nl-NL" sz="1400" b="0" i="0" u="none" strike="noStrike" kern="1200" cap="none" spc="0" normalizeH="0" baseline="0" noProof="0" dirty="0">
                <a:ln>
                  <a:noFill/>
                </a:ln>
                <a:solidFill>
                  <a:prstClr val="black"/>
                </a:solidFill>
                <a:effectLst/>
                <a:uLnTx/>
                <a:uFillTx/>
                <a:latin typeface="Verdana"/>
                <a:ea typeface="Times New Roman" panose="02020603050405020304" pitchFamily="18" charset="0"/>
                <a:cs typeface="Arial" charset="0"/>
              </a:rPr>
              <a:t>Een </a:t>
            </a:r>
            <a:r>
              <a:rPr kumimoji="0" lang="nl-NL" sz="1400" b="0" i="0" u="none" strike="noStrike" kern="1200" cap="none" spc="0" normalizeH="0" baseline="0" noProof="0" dirty="0" err="1">
                <a:ln>
                  <a:noFill/>
                </a:ln>
                <a:solidFill>
                  <a:prstClr val="black"/>
                </a:solidFill>
                <a:effectLst/>
                <a:uLnTx/>
                <a:uFillTx/>
                <a:latin typeface="Verdana"/>
                <a:ea typeface="Times New Roman" panose="02020603050405020304" pitchFamily="18" charset="0"/>
                <a:cs typeface="Arial" charset="0"/>
              </a:rPr>
              <a:t>deep</a:t>
            </a:r>
            <a:r>
              <a:rPr lang="nl-NL" sz="1400" dirty="0">
                <a:solidFill>
                  <a:prstClr val="black"/>
                </a:solidFill>
                <a:latin typeface="Verdana"/>
                <a:ea typeface="Times New Roman" panose="02020603050405020304" pitchFamily="18" charset="0"/>
              </a:rPr>
              <a:t> </a:t>
            </a:r>
            <a:r>
              <a:rPr kumimoji="0" lang="nl-NL" sz="1400" b="0" i="0" u="none" strike="noStrike" kern="1200" cap="none" spc="0" normalizeH="0" baseline="0" noProof="0" dirty="0" err="1">
                <a:ln>
                  <a:noFill/>
                </a:ln>
                <a:solidFill>
                  <a:prstClr val="black"/>
                </a:solidFill>
                <a:effectLst/>
                <a:uLnTx/>
                <a:uFillTx/>
                <a:latin typeface="Verdana"/>
                <a:ea typeface="Times New Roman" panose="02020603050405020304" pitchFamily="18" charset="0"/>
                <a:cs typeface="Arial" charset="0"/>
              </a:rPr>
              <a:t>dive</a:t>
            </a:r>
            <a:r>
              <a:rPr kumimoji="0" lang="nl-NL" sz="1400" b="0" i="0" u="none" strike="noStrike" kern="1200" cap="none" spc="0" normalizeH="0" baseline="0" noProof="0" dirty="0">
                <a:ln>
                  <a:noFill/>
                </a:ln>
                <a:solidFill>
                  <a:prstClr val="black"/>
                </a:solidFill>
                <a:effectLst/>
                <a:uLnTx/>
                <a:uFillTx/>
                <a:latin typeface="Verdana"/>
                <a:ea typeface="Times New Roman" panose="02020603050405020304" pitchFamily="18" charset="0"/>
                <a:cs typeface="Arial" charset="0"/>
              </a:rPr>
              <a:t> in de aanpak en deliverables van deze </a:t>
            </a:r>
            <a:r>
              <a:rPr kumimoji="0" lang="nl-NL" sz="1400" b="0" i="0" u="none" strike="noStrike" kern="1200" cap="none" spc="0" normalizeH="0" baseline="0" noProof="0" dirty="0" err="1">
                <a:ln>
                  <a:noFill/>
                </a:ln>
                <a:solidFill>
                  <a:prstClr val="black"/>
                </a:solidFill>
                <a:effectLst/>
                <a:uLnTx/>
                <a:uFillTx/>
                <a:latin typeface="Verdana"/>
                <a:ea typeface="Times New Roman" panose="02020603050405020304" pitchFamily="18" charset="0"/>
                <a:cs typeface="Arial" charset="0"/>
              </a:rPr>
              <a:t>taksforce</a:t>
            </a:r>
            <a:endParaRPr kumimoji="0" lang="nl-NL" sz="1400" b="0" i="0" u="none" strike="noStrike" kern="1200" cap="none" spc="0" normalizeH="0" baseline="0" noProof="0" dirty="0">
              <a:ln>
                <a:noFill/>
              </a:ln>
              <a:solidFill>
                <a:prstClr val="black"/>
              </a:solidFill>
              <a:effectLst/>
              <a:uLnTx/>
              <a:uFillTx/>
              <a:latin typeface="Verdana"/>
              <a:ea typeface="+mn-ea"/>
              <a:cs typeface="Arial" charset="0"/>
            </a:endParaRPr>
          </a:p>
        </p:txBody>
      </p:sp>
      <p:sp>
        <p:nvSpPr>
          <p:cNvPr id="10" name="TextBox 9">
            <a:extLst>
              <a:ext uri="{FF2B5EF4-FFF2-40B4-BE49-F238E27FC236}">
                <a16:creationId xmlns:a16="http://schemas.microsoft.com/office/drawing/2014/main" id="{24B126FA-8D69-F655-0A40-FB37E57FA710}"/>
              </a:ext>
            </a:extLst>
          </p:cNvPr>
          <p:cNvSpPr txBox="1"/>
          <p:nvPr/>
        </p:nvSpPr>
        <p:spPr>
          <a:xfrm>
            <a:off x="4887254" y="791220"/>
            <a:ext cx="3960441" cy="2000548"/>
          </a:xfrm>
          <a:prstGeom prst="rect">
            <a:avLst/>
          </a:prstGeom>
          <a:noFill/>
          <a:ln>
            <a:solidFill>
              <a:srgbClr val="444444"/>
            </a:solidFill>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400" b="1" i="0" u="none" strike="noStrike" kern="1200" cap="none" spc="0" normalizeH="0" baseline="0" noProof="0" dirty="0">
                <a:ln>
                  <a:noFill/>
                </a:ln>
                <a:solidFill>
                  <a:prstClr val="black"/>
                </a:solidFill>
                <a:effectLst/>
                <a:uLnTx/>
                <a:uFillTx/>
                <a:latin typeface="Verdana" pitchFamily="34" charset="0"/>
                <a:ea typeface="+mn-ea"/>
                <a:cs typeface="Arial" charset="0"/>
              </a:rPr>
              <a:t>Bestaande </a:t>
            </a:r>
            <a:r>
              <a:rPr kumimoji="0" lang="nl-NL" sz="1400" b="1" i="0" u="none" strike="noStrike" kern="1200" cap="none" spc="0" normalizeH="0" baseline="0" noProof="0" dirty="0" err="1">
                <a:ln>
                  <a:noFill/>
                </a:ln>
                <a:solidFill>
                  <a:prstClr val="black"/>
                </a:solidFill>
                <a:effectLst/>
                <a:uLnTx/>
                <a:uFillTx/>
                <a:latin typeface="Verdana" pitchFamily="34" charset="0"/>
                <a:ea typeface="+mn-ea"/>
                <a:cs typeface="Arial" charset="0"/>
              </a:rPr>
              <a:t>Taskforces</a:t>
            </a:r>
            <a:endParaRPr kumimoji="0" lang="nl-NL" sz="1400" b="1" i="0" u="none" strike="noStrike" kern="1200" cap="none" spc="0" normalizeH="0" baseline="0" noProof="0" dirty="0">
              <a:ln>
                <a:noFill/>
              </a:ln>
              <a:solidFill>
                <a:prstClr val="black"/>
              </a:solidFill>
              <a:effectLst/>
              <a:uLnTx/>
              <a:uFillTx/>
              <a:latin typeface="Verdana"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nl-NL" sz="1400" b="1" dirty="0">
              <a:solidFill>
                <a:prstClr val="black"/>
              </a:solidFill>
            </a:endParaRPr>
          </a:p>
          <a:p>
            <a:pPr marL="342900" lvl="0" indent="-342900">
              <a:buFont typeface="Calibri" panose="020F0502020204030204" pitchFamily="34" charset="0"/>
              <a:buChar char="-"/>
            </a:pPr>
            <a:r>
              <a:rPr lang="en-US" sz="1600" dirty="0" err="1">
                <a:effectLst/>
                <a:latin typeface="Calibri" panose="020F0502020204030204" pitchFamily="34" charset="0"/>
                <a:ea typeface="Times New Roman" panose="02020603050405020304" pitchFamily="18" charset="0"/>
              </a:rPr>
              <a:t>Inzicht</a:t>
            </a:r>
            <a:r>
              <a:rPr lang="en-US" sz="1600" dirty="0">
                <a:effectLst/>
                <a:latin typeface="Calibri" panose="020F0502020204030204" pitchFamily="34" charset="0"/>
                <a:ea typeface="Times New Roman" panose="02020603050405020304" pitchFamily="18" charset="0"/>
              </a:rPr>
              <a:t> in EU-</a:t>
            </a:r>
            <a:r>
              <a:rPr lang="en-US" sz="1600" dirty="0" err="1">
                <a:effectLst/>
                <a:latin typeface="Calibri" panose="020F0502020204030204" pitchFamily="34" charset="0"/>
                <a:ea typeface="Times New Roman" panose="02020603050405020304" pitchFamily="18" charset="0"/>
              </a:rPr>
              <a:t>regelgeving</a:t>
            </a:r>
            <a:r>
              <a:rPr lang="en-US" sz="1600" dirty="0">
                <a:effectLst/>
                <a:latin typeface="Calibri" panose="020F0502020204030204" pitchFamily="34" charset="0"/>
                <a:ea typeface="Times New Roman" panose="02020603050405020304" pitchFamily="18" charset="0"/>
              </a:rPr>
              <a:t> (</a:t>
            </a:r>
            <a:r>
              <a:rPr lang="en-US" sz="1600" i="1" dirty="0">
                <a:effectLst/>
                <a:latin typeface="Calibri" panose="020F0502020204030204" pitchFamily="34" charset="0"/>
                <a:ea typeface="Times New Roman" panose="02020603050405020304" pitchFamily="18" charset="0"/>
              </a:rPr>
              <a:t>in </a:t>
            </a:r>
            <a:r>
              <a:rPr lang="en-US" sz="1600" i="1" dirty="0" err="1">
                <a:effectLst/>
                <a:latin typeface="Calibri" panose="020F0502020204030204" pitchFamily="34" charset="0"/>
                <a:ea typeface="Times New Roman" panose="02020603050405020304" pitchFamily="18" charset="0"/>
              </a:rPr>
              <a:t>afronding</a:t>
            </a:r>
            <a:r>
              <a:rPr lang="en-US" sz="1600" dirty="0">
                <a:effectLst/>
                <a:latin typeface="Calibri" panose="020F0502020204030204" pitchFamily="34" charset="0"/>
                <a:ea typeface="Times New Roman" panose="02020603050405020304" pitchFamily="18" charset="0"/>
              </a:rPr>
              <a:t>)</a:t>
            </a:r>
          </a:p>
          <a:p>
            <a:pPr marL="342900" lvl="0" indent="-342900">
              <a:buFont typeface="Calibri" panose="020F0502020204030204" pitchFamily="34" charset="0"/>
              <a:buChar char="-"/>
            </a:pPr>
            <a:r>
              <a:rPr lang="en-US" sz="1600" dirty="0" err="1">
                <a:effectLst/>
                <a:latin typeface="Calibri" panose="020F0502020204030204" pitchFamily="34" charset="0"/>
                <a:ea typeface="Times New Roman" panose="02020603050405020304" pitchFamily="18" charset="0"/>
              </a:rPr>
              <a:t>AuP</a:t>
            </a:r>
            <a:r>
              <a:rPr lang="en-US" sz="1600" dirty="0">
                <a:effectLst/>
                <a:latin typeface="Calibri" panose="020F0502020204030204" pitchFamily="34" charset="0"/>
                <a:ea typeface="Times New Roman" panose="02020603050405020304" pitchFamily="18" charset="0"/>
              </a:rPr>
              <a:t> in de </a:t>
            </a:r>
            <a:r>
              <a:rPr lang="en-US" sz="1600" dirty="0" err="1">
                <a:effectLst/>
                <a:latin typeface="Calibri" panose="020F0502020204030204" pitchFamily="34" charset="0"/>
                <a:ea typeface="Times New Roman" panose="02020603050405020304" pitchFamily="18" charset="0"/>
              </a:rPr>
              <a:t>pensioensector</a:t>
            </a:r>
            <a:r>
              <a:rPr lang="en-US" sz="1600" dirty="0">
                <a:effectLst/>
                <a:latin typeface="Calibri" panose="020F0502020204030204" pitchFamily="34" charset="0"/>
                <a:ea typeface="Times New Roman" panose="02020603050405020304" pitchFamily="18" charset="0"/>
              </a:rPr>
              <a:t> (</a:t>
            </a:r>
            <a:r>
              <a:rPr lang="en-US" sz="1600" i="1" dirty="0">
                <a:effectLst/>
                <a:latin typeface="Calibri" panose="020F0502020204030204" pitchFamily="34" charset="0"/>
                <a:ea typeface="Times New Roman" panose="02020603050405020304" pitchFamily="18" charset="0"/>
              </a:rPr>
              <a:t>in </a:t>
            </a:r>
            <a:r>
              <a:rPr lang="en-US" sz="1600" i="1" dirty="0" err="1">
                <a:latin typeface="Calibri" panose="020F0502020204030204" pitchFamily="34" charset="0"/>
                <a:ea typeface="Times New Roman" panose="02020603050405020304" pitchFamily="18" charset="0"/>
              </a:rPr>
              <a:t>afronding</a:t>
            </a:r>
            <a:r>
              <a:rPr lang="en-US" sz="1600" i="1" dirty="0">
                <a:latin typeface="Calibri" panose="020F0502020204030204" pitchFamily="34" charset="0"/>
                <a:ea typeface="Times New Roman" panose="02020603050405020304" pitchFamily="18" charset="0"/>
              </a:rPr>
              <a:t>, </a:t>
            </a:r>
            <a:r>
              <a:rPr lang="en-US" sz="1600" i="1" dirty="0" err="1">
                <a:latin typeface="Calibri" panose="020F0502020204030204" pitchFamily="34" charset="0"/>
                <a:ea typeface="Times New Roman" panose="02020603050405020304" pitchFamily="18" charset="0"/>
              </a:rPr>
              <a:t>doorstart</a:t>
            </a:r>
            <a:r>
              <a:rPr lang="en-US" sz="1600" i="1" dirty="0">
                <a:latin typeface="Calibri" panose="020F0502020204030204" pitchFamily="34" charset="0"/>
                <a:ea typeface="Times New Roman" panose="02020603050405020304" pitchFamily="18" charset="0"/>
              </a:rPr>
              <a:t> naar </a:t>
            </a:r>
            <a:r>
              <a:rPr lang="en-US" sz="1600" i="1" dirty="0" err="1">
                <a:latin typeface="Calibri" panose="020F0502020204030204" pitchFamily="34" charset="0"/>
                <a:ea typeface="Times New Roman" panose="02020603050405020304" pitchFamily="18" charset="0"/>
              </a:rPr>
              <a:t>nieuwe</a:t>
            </a:r>
            <a:r>
              <a:rPr lang="en-US" sz="1600" i="1" dirty="0">
                <a:latin typeface="Calibri" panose="020F0502020204030204" pitchFamily="34" charset="0"/>
                <a:ea typeface="Times New Roman" panose="02020603050405020304" pitchFamily="18" charset="0"/>
              </a:rPr>
              <a:t> deliverable</a:t>
            </a:r>
            <a:r>
              <a:rPr lang="en-US" sz="1600" dirty="0">
                <a:latin typeface="Calibri" panose="020F0502020204030204" pitchFamily="34" charset="0"/>
                <a:ea typeface="Times New Roman" panose="02020603050405020304" pitchFamily="18" charset="0"/>
              </a:rPr>
              <a:t>)</a:t>
            </a:r>
          </a:p>
          <a:p>
            <a:pPr marL="342900" lvl="0" indent="-342900">
              <a:buFont typeface="Calibri" panose="020F0502020204030204" pitchFamily="34" charset="0"/>
              <a:buChar char="-"/>
            </a:pPr>
            <a:r>
              <a:rPr lang="en-US" sz="1600" dirty="0">
                <a:effectLst/>
                <a:latin typeface="Calibri" panose="020F0502020204030204" pitchFamily="34" charset="0"/>
                <a:ea typeface="Times New Roman" panose="02020603050405020304" pitchFamily="18" charset="0"/>
              </a:rPr>
              <a:t>Soft controls (</a:t>
            </a:r>
            <a:r>
              <a:rPr lang="en-US" sz="1600" i="1" dirty="0">
                <a:effectLst/>
                <a:latin typeface="Calibri" panose="020F0502020204030204" pitchFamily="34" charset="0"/>
                <a:ea typeface="Times New Roman" panose="02020603050405020304" pitchFamily="18" charset="0"/>
              </a:rPr>
              <a:t>in </a:t>
            </a:r>
            <a:r>
              <a:rPr lang="en-US" sz="1600" i="1" dirty="0" err="1">
                <a:effectLst/>
                <a:latin typeface="Calibri" panose="020F0502020204030204" pitchFamily="34" charset="0"/>
                <a:ea typeface="Times New Roman" panose="02020603050405020304" pitchFamily="18" charset="0"/>
              </a:rPr>
              <a:t>oprichting</a:t>
            </a:r>
            <a:r>
              <a:rPr lang="en-US" sz="1600" dirty="0">
                <a:effectLst/>
                <a:latin typeface="Calibri" panose="020F0502020204030204" pitchFamily="34" charset="0"/>
                <a:ea typeface="Times New Roman" panose="02020603050405020304" pitchFamily="18" charset="0"/>
              </a:rPr>
              <a:t>)</a:t>
            </a:r>
          </a:p>
          <a:p>
            <a:pPr marL="342900" lvl="0" indent="-342900">
              <a:buFont typeface="Calibri" panose="020F0502020204030204" pitchFamily="34" charset="0"/>
              <a:buChar char="-"/>
            </a:pPr>
            <a:r>
              <a:rPr lang="en-US" sz="1600" dirty="0">
                <a:latin typeface="Calibri" panose="020F0502020204030204" pitchFamily="34" charset="0"/>
                <a:ea typeface="Times New Roman" panose="02020603050405020304" pitchFamily="18" charset="0"/>
              </a:rPr>
              <a:t>Quantum Computing (</a:t>
            </a:r>
            <a:r>
              <a:rPr lang="en-US" sz="1600" i="1" dirty="0">
                <a:latin typeface="Calibri" panose="020F0502020204030204" pitchFamily="34" charset="0"/>
                <a:ea typeface="Times New Roman" panose="02020603050405020304" pitchFamily="18" charset="0"/>
              </a:rPr>
              <a:t>live and kicking</a:t>
            </a:r>
            <a:r>
              <a:rPr lang="en-US" sz="1600" dirty="0">
                <a:latin typeface="Calibri" panose="020F0502020204030204" pitchFamily="34" charset="0"/>
                <a:ea typeface="Times New Roman" panose="02020603050405020304" pitchFamily="18" charset="0"/>
              </a:rPr>
              <a:t>)</a:t>
            </a:r>
          </a:p>
          <a:p>
            <a:pPr marL="342900" lvl="0" indent="-342900">
              <a:buFont typeface="Calibri" panose="020F0502020204030204" pitchFamily="34" charset="0"/>
              <a:buChar char="-"/>
            </a:pPr>
            <a:r>
              <a:rPr lang="en-US" sz="1600" dirty="0">
                <a:solidFill>
                  <a:prstClr val="black"/>
                </a:solidFill>
                <a:latin typeface="Calibri" panose="020F0502020204030204" pitchFamily="34" charset="0"/>
                <a:ea typeface="+mn-ea"/>
              </a:rPr>
              <a:t>ESG (</a:t>
            </a:r>
            <a:r>
              <a:rPr lang="en-US" sz="1600" i="1" dirty="0">
                <a:solidFill>
                  <a:prstClr val="black"/>
                </a:solidFill>
                <a:latin typeface="Calibri" panose="020F0502020204030204" pitchFamily="34" charset="0"/>
                <a:ea typeface="+mn-ea"/>
              </a:rPr>
              <a:t>live and kicking</a:t>
            </a:r>
            <a:r>
              <a:rPr lang="en-US" sz="1600" dirty="0">
                <a:solidFill>
                  <a:prstClr val="black"/>
                </a:solidFill>
                <a:latin typeface="Calibri" panose="020F0502020204030204" pitchFamily="34" charset="0"/>
                <a:ea typeface="+mn-ea"/>
              </a:rPr>
              <a:t>)</a:t>
            </a:r>
            <a:endParaRPr kumimoji="0" lang="nl-NL" sz="1600" i="0" u="none" strike="noStrike" kern="1200" cap="none" spc="0" normalizeH="0" baseline="0" noProof="0" dirty="0">
              <a:ln>
                <a:noFill/>
              </a:ln>
              <a:solidFill>
                <a:prstClr val="black"/>
              </a:solidFill>
              <a:effectLst/>
              <a:uLnTx/>
              <a:uFillTx/>
              <a:latin typeface="Verdana" pitchFamily="34" charset="0"/>
              <a:ea typeface="+mn-ea"/>
              <a:cs typeface="Arial" charset="0"/>
            </a:endParaRPr>
          </a:p>
        </p:txBody>
      </p:sp>
      <p:sp>
        <p:nvSpPr>
          <p:cNvPr id="3" name="Pijl: omlaag 2">
            <a:extLst>
              <a:ext uri="{FF2B5EF4-FFF2-40B4-BE49-F238E27FC236}">
                <a16:creationId xmlns:a16="http://schemas.microsoft.com/office/drawing/2014/main" id="{0D9C9833-A9C6-89D8-B595-C3EE212F4F25}"/>
              </a:ext>
            </a:extLst>
          </p:cNvPr>
          <p:cNvSpPr/>
          <p:nvPr/>
        </p:nvSpPr>
        <p:spPr>
          <a:xfrm>
            <a:off x="6660232" y="2933787"/>
            <a:ext cx="288032" cy="53781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1438350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BDD18-D7D6-40C6-9357-F08B7CF0EB67}"/>
              </a:ext>
            </a:extLst>
          </p:cNvPr>
          <p:cNvSpPr>
            <a:spLocks noGrp="1"/>
          </p:cNvSpPr>
          <p:nvPr>
            <p:ph type="title"/>
          </p:nvPr>
        </p:nvSpPr>
        <p:spPr/>
        <p:txBody>
          <a:bodyPr/>
          <a:lstStyle/>
          <a:p>
            <a:r>
              <a:rPr lang="nl-NL" dirty="0" err="1"/>
              <a:t>TaskForce</a:t>
            </a:r>
            <a:r>
              <a:rPr lang="nl-NL" dirty="0"/>
              <a:t> Quantum Computing</a:t>
            </a:r>
            <a:endParaRPr lang="nl-NL" b="0" dirty="0"/>
          </a:p>
        </p:txBody>
      </p:sp>
      <p:pic>
        <p:nvPicPr>
          <p:cNvPr id="5" name="Picture 4">
            <a:extLst>
              <a:ext uri="{FF2B5EF4-FFF2-40B4-BE49-F238E27FC236}">
                <a16:creationId xmlns:a16="http://schemas.microsoft.com/office/drawing/2014/main" id="{924EBEDE-6817-AA26-E198-B3D5246C069C}"/>
              </a:ext>
            </a:extLst>
          </p:cNvPr>
          <p:cNvPicPr>
            <a:picLocks noChangeAspect="1"/>
          </p:cNvPicPr>
          <p:nvPr/>
        </p:nvPicPr>
        <p:blipFill>
          <a:blip r:embed="rId2"/>
          <a:stretch>
            <a:fillRect/>
          </a:stretch>
        </p:blipFill>
        <p:spPr>
          <a:xfrm>
            <a:off x="251520" y="1419622"/>
            <a:ext cx="5184706" cy="1857781"/>
          </a:xfrm>
          <a:prstGeom prst="rect">
            <a:avLst/>
          </a:prstGeom>
        </p:spPr>
      </p:pic>
      <p:pic>
        <p:nvPicPr>
          <p:cNvPr id="1026" name="HEV1701807364357">
            <a:extLst>
              <a:ext uri="{FF2B5EF4-FFF2-40B4-BE49-F238E27FC236}">
                <a16:creationId xmlns:a16="http://schemas.microsoft.com/office/drawing/2014/main" id="{BFC41AC4-5D44-754B-F4E3-BA7B9AD856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230404"/>
            <a:ext cx="4030580" cy="2682691"/>
          </a:xfrm>
          <a:prstGeom prst="rect">
            <a:avLst/>
          </a:prstGeom>
          <a:noFill/>
          <a:ln>
            <a:noFill/>
          </a:ln>
          <a:scene3d>
            <a:camera prst="isometricLeftDown">
              <a:rot lat="1200000" lon="120000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7321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C0690-59F4-BD92-99F9-8FA90EA339FB}"/>
              </a:ext>
            </a:extLst>
          </p:cNvPr>
          <p:cNvSpPr>
            <a:spLocks noGrp="1"/>
          </p:cNvSpPr>
          <p:nvPr>
            <p:ph type="title"/>
          </p:nvPr>
        </p:nvSpPr>
        <p:spPr/>
        <p:txBody>
          <a:bodyPr/>
          <a:lstStyle/>
          <a:p>
            <a:r>
              <a:rPr lang="nl-NL" dirty="0"/>
              <a:t>Doelstelling TFQC</a:t>
            </a:r>
          </a:p>
        </p:txBody>
      </p:sp>
      <p:sp>
        <p:nvSpPr>
          <p:cNvPr id="3" name="Content Placeholder 2">
            <a:extLst>
              <a:ext uri="{FF2B5EF4-FFF2-40B4-BE49-F238E27FC236}">
                <a16:creationId xmlns:a16="http://schemas.microsoft.com/office/drawing/2014/main" id="{F8C7773E-12E2-1513-5FBB-AFF62413FBD7}"/>
              </a:ext>
            </a:extLst>
          </p:cNvPr>
          <p:cNvSpPr>
            <a:spLocks noGrp="1"/>
          </p:cNvSpPr>
          <p:nvPr>
            <p:ph idx="1"/>
          </p:nvPr>
        </p:nvSpPr>
        <p:spPr/>
        <p:txBody>
          <a:bodyPr/>
          <a:lstStyle/>
          <a:p>
            <a:r>
              <a:rPr lang="nl-NL" dirty="0"/>
              <a:t>Informatiedeling naar IT risk professionals:</a:t>
            </a:r>
          </a:p>
          <a:p>
            <a:pPr lvl="1"/>
            <a:r>
              <a:rPr lang="nl-NL" dirty="0"/>
              <a:t>kritisch beeld (feit/fictie) ten opzichte van de hype;</a:t>
            </a:r>
          </a:p>
          <a:p>
            <a:pPr lvl="1"/>
            <a:r>
              <a:rPr lang="nl-NL" dirty="0"/>
              <a:t>kernbegrip van de ontwikkeling en onderliggende </a:t>
            </a:r>
            <a:r>
              <a:rPr lang="nl-NL" dirty="0" err="1"/>
              <a:t>problematie</a:t>
            </a:r>
            <a:r>
              <a:rPr lang="nl-NL" dirty="0"/>
              <a:t>;</a:t>
            </a:r>
          </a:p>
          <a:p>
            <a:pPr lvl="1"/>
            <a:r>
              <a:rPr lang="nl-NL" dirty="0"/>
              <a:t>bewustwording waar de professional wel en geen kennis van heeft – zodoende niet onbewust onjuiste uitspraken zal doen. </a:t>
            </a:r>
          </a:p>
          <a:p>
            <a:endParaRPr lang="nl-NL" dirty="0"/>
          </a:p>
        </p:txBody>
      </p:sp>
    </p:spTree>
    <p:extLst>
      <p:ext uri="{BB962C8B-B14F-4D97-AF65-F5344CB8AC3E}">
        <p14:creationId xmlns:p14="http://schemas.microsoft.com/office/powerpoint/2010/main" val="1105933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01755-96B9-C089-AD3F-F6F7717F5193}"/>
              </a:ext>
            </a:extLst>
          </p:cNvPr>
          <p:cNvSpPr>
            <a:spLocks noGrp="1"/>
          </p:cNvSpPr>
          <p:nvPr>
            <p:ph type="title"/>
          </p:nvPr>
        </p:nvSpPr>
        <p:spPr/>
        <p:txBody>
          <a:bodyPr/>
          <a:lstStyle/>
          <a:p>
            <a:r>
              <a:rPr lang="nl-NL" dirty="0"/>
              <a:t>Is dit een onderwerp voor auditors/risk professionals?</a:t>
            </a:r>
          </a:p>
        </p:txBody>
      </p:sp>
      <p:sp>
        <p:nvSpPr>
          <p:cNvPr id="3" name="Content Placeholder 2">
            <a:extLst>
              <a:ext uri="{FF2B5EF4-FFF2-40B4-BE49-F238E27FC236}">
                <a16:creationId xmlns:a16="http://schemas.microsoft.com/office/drawing/2014/main" id="{8ECB7201-C3B1-6F97-CAF3-650F45F286CB}"/>
              </a:ext>
            </a:extLst>
          </p:cNvPr>
          <p:cNvSpPr>
            <a:spLocks noGrp="1"/>
          </p:cNvSpPr>
          <p:nvPr>
            <p:ph idx="1"/>
          </p:nvPr>
        </p:nvSpPr>
        <p:spPr/>
        <p:txBody>
          <a:bodyPr/>
          <a:lstStyle/>
          <a:p>
            <a:r>
              <a:rPr lang="nl-NL" sz="1800" dirty="0"/>
              <a:t>Bewust maken van de impact op informatiebeveiliging en de tijd waarin gegevens beschermd dienen te blijven. </a:t>
            </a:r>
          </a:p>
          <a:p>
            <a:endParaRPr lang="nl-NL" sz="1800" dirty="0"/>
          </a:p>
          <a:p>
            <a:r>
              <a:rPr lang="nl-NL" sz="1800" dirty="0"/>
              <a:t>Beoordeling en/of maken van risicoanalyses en planning </a:t>
            </a:r>
            <a:r>
              <a:rPr lang="nl-NL" sz="1800" dirty="0" err="1"/>
              <a:t>tav</a:t>
            </a:r>
            <a:r>
              <a:rPr lang="nl-NL" sz="1800" dirty="0"/>
              <a:t> kwetsbaarheden in </a:t>
            </a:r>
            <a:r>
              <a:rPr lang="nl-NL" sz="1800" dirty="0" err="1"/>
              <a:t>cryptografische</a:t>
            </a:r>
            <a:r>
              <a:rPr lang="nl-NL" sz="1800" dirty="0"/>
              <a:t> systemen en het ontwikkelen van een strategisch plan voor een soepele overgang naar </a:t>
            </a:r>
            <a:r>
              <a:rPr lang="nl-NL" sz="1800" dirty="0" err="1"/>
              <a:t>quantum</a:t>
            </a:r>
            <a:r>
              <a:rPr lang="nl-NL" sz="1800" dirty="0"/>
              <a:t>-veilige oplossingen. </a:t>
            </a:r>
          </a:p>
          <a:p>
            <a:pPr marL="612775" lvl="1" indent="-342900">
              <a:buFont typeface="Verdana" panose="020B0604030504040204" pitchFamily="34" charset="0"/>
              <a:buChar char="-"/>
            </a:pPr>
            <a:r>
              <a:rPr lang="nl-NL" dirty="0"/>
              <a:t>Complexe</a:t>
            </a:r>
            <a:r>
              <a:rPr lang="nl-NL" dirty="0">
                <a:ea typeface="Calibri" panose="020F0502020204030204" pitchFamily="34" charset="0"/>
                <a:cs typeface="Calibri" panose="020F0502020204030204" pitchFamily="34" charset="0"/>
              </a:rPr>
              <a:t> PQC migraties zoals beperkte resources/chips zoals betaalpassen/wearables. </a:t>
            </a:r>
          </a:p>
          <a:p>
            <a:endParaRPr lang="nl-NL" sz="1800" dirty="0"/>
          </a:p>
          <a:p>
            <a:r>
              <a:rPr lang="nl-NL" sz="1800" dirty="0"/>
              <a:t>Beoordeling gebruik van </a:t>
            </a:r>
            <a:r>
              <a:rPr lang="nl-NL" sz="1800" dirty="0" err="1"/>
              <a:t>cryptografische</a:t>
            </a:r>
            <a:r>
              <a:rPr lang="nl-NL" sz="1800" dirty="0"/>
              <a:t> methoden en beveiligingsdoelstelling.</a:t>
            </a:r>
          </a:p>
          <a:p>
            <a:endParaRPr lang="nl-NL" sz="1800" dirty="0"/>
          </a:p>
          <a:p>
            <a:r>
              <a:rPr lang="nl-NL" sz="1800" dirty="0"/>
              <a:t>Advies over juridische en ethische kaders bijvoorbeeld ten aanzien van privacy.</a:t>
            </a:r>
          </a:p>
          <a:p>
            <a:pPr marL="612775" lvl="1" indent="-342900">
              <a:buFont typeface="Verdana" panose="020B0604030504040204" pitchFamily="34" charset="0"/>
              <a:buChar char="-"/>
            </a:pP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Verdana" panose="020B0604030504040204" pitchFamily="34" charset="0"/>
              <a:buChar char="-"/>
            </a:pPr>
            <a:endParaRPr lang="nl-NL" sz="1800" dirty="0">
              <a:effectLst/>
              <a:latin typeface="Arial" panose="020B0604020202020204" pitchFamily="34" charset="0"/>
              <a:ea typeface="Calibri" panose="020F0502020204030204" pitchFamily="34" charset="0"/>
              <a:cs typeface="Calibri" panose="020F0502020204030204" pitchFamily="34" charset="0"/>
            </a:endParaRPr>
          </a:p>
          <a:p>
            <a:pPr marL="342900" lvl="0" indent="-342900">
              <a:buFont typeface="Verdana" panose="020B0604030504040204" pitchFamily="34" charset="0"/>
              <a:buChar char="-"/>
            </a:pPr>
            <a:endParaRPr lang="nl-NL" sz="1800" dirty="0">
              <a:effectLst/>
              <a:latin typeface="Arial" panose="020B0604020202020204" pitchFamily="34" charset="0"/>
              <a:ea typeface="Calibri" panose="020F0502020204030204" pitchFamily="34" charset="0"/>
              <a:cs typeface="Calibri" panose="020F0502020204030204" pitchFamily="34" charset="0"/>
            </a:endParaRPr>
          </a:p>
          <a:p>
            <a:pPr marL="342900" lvl="0" indent="-342900">
              <a:buFont typeface="Verdana" panose="020B0604030504040204" pitchFamily="34" charset="0"/>
              <a:buChar char="-"/>
            </a:pP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Verdana" panose="020B0604030504040204" pitchFamily="34" charset="0"/>
              <a:buChar char="-"/>
            </a:pP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endParaRPr lang="nl-NL" dirty="0"/>
          </a:p>
        </p:txBody>
      </p:sp>
    </p:spTree>
    <p:extLst>
      <p:ext uri="{BB962C8B-B14F-4D97-AF65-F5344CB8AC3E}">
        <p14:creationId xmlns:p14="http://schemas.microsoft.com/office/powerpoint/2010/main" val="1703716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FFAF7-FBDA-F5A3-7360-0F8C3EE0D8E0}"/>
              </a:ext>
            </a:extLst>
          </p:cNvPr>
          <p:cNvSpPr>
            <a:spLocks noGrp="1"/>
          </p:cNvSpPr>
          <p:nvPr>
            <p:ph type="title"/>
          </p:nvPr>
        </p:nvSpPr>
        <p:spPr/>
        <p:txBody>
          <a:bodyPr/>
          <a:lstStyle/>
          <a:p>
            <a:r>
              <a:rPr lang="nl-NL" dirty="0"/>
              <a:t>Ambitie en status</a:t>
            </a:r>
          </a:p>
        </p:txBody>
      </p:sp>
      <p:sp>
        <p:nvSpPr>
          <p:cNvPr id="3" name="Content Placeholder 2">
            <a:extLst>
              <a:ext uri="{FF2B5EF4-FFF2-40B4-BE49-F238E27FC236}">
                <a16:creationId xmlns:a16="http://schemas.microsoft.com/office/drawing/2014/main" id="{0BA54C3C-4ADC-47F6-93B8-9182DF63099D}"/>
              </a:ext>
            </a:extLst>
          </p:cNvPr>
          <p:cNvSpPr>
            <a:spLocks noGrp="1"/>
          </p:cNvSpPr>
          <p:nvPr>
            <p:ph idx="1"/>
          </p:nvPr>
        </p:nvSpPr>
        <p:spPr/>
        <p:txBody>
          <a:bodyPr/>
          <a:lstStyle/>
          <a:p>
            <a:pPr marL="0" indent="0">
              <a:buNone/>
            </a:pPr>
            <a:r>
              <a:rPr lang="nl-NL" b="1" dirty="0"/>
              <a:t>Ambitie:</a:t>
            </a:r>
          </a:p>
          <a:p>
            <a:r>
              <a:rPr lang="nl-NL" dirty="0"/>
              <a:t>Tekst leveren op 2 </a:t>
            </a:r>
            <a:r>
              <a:rPr lang="nl-NL" dirty="0" err="1"/>
              <a:t>niveau’s</a:t>
            </a:r>
            <a:r>
              <a:rPr lang="nl-NL" dirty="0"/>
              <a:t> – voor leken en mensen met achtergrondkennis. </a:t>
            </a:r>
          </a:p>
          <a:p>
            <a:endParaRPr lang="nl-NL" dirty="0"/>
          </a:p>
          <a:p>
            <a:pPr marL="0" indent="0">
              <a:buNone/>
            </a:pPr>
            <a:r>
              <a:rPr lang="nl-NL" b="1" dirty="0"/>
              <a:t>Benodigdheden:</a:t>
            </a:r>
          </a:p>
          <a:p>
            <a:r>
              <a:rPr lang="nl-NL" dirty="0"/>
              <a:t>Een publicatievorm zoals een wiki, forum etc.</a:t>
            </a:r>
          </a:p>
          <a:p>
            <a:endParaRPr lang="nl-NL" dirty="0"/>
          </a:p>
          <a:p>
            <a:pPr marL="0" indent="0">
              <a:buNone/>
            </a:pPr>
            <a:r>
              <a:rPr lang="nl-NL" b="1" dirty="0"/>
              <a:t>Status:</a:t>
            </a:r>
          </a:p>
          <a:p>
            <a:r>
              <a:rPr lang="nl-NL" dirty="0"/>
              <a:t>De benodigde publicatievorm is niet beschikbaar gekomen. Om toch deliverables te maken is de taskforce begonnen aan eendimensionale teksten in PDF vorm. </a:t>
            </a:r>
          </a:p>
          <a:p>
            <a:endParaRPr lang="nl-NL" dirty="0"/>
          </a:p>
        </p:txBody>
      </p:sp>
    </p:spTree>
    <p:extLst>
      <p:ext uri="{BB962C8B-B14F-4D97-AF65-F5344CB8AC3E}">
        <p14:creationId xmlns:p14="http://schemas.microsoft.com/office/powerpoint/2010/main" val="3158792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D482B-22CB-BB3B-77D8-610356EC4872}"/>
              </a:ext>
            </a:extLst>
          </p:cNvPr>
          <p:cNvSpPr>
            <a:spLocks noGrp="1"/>
          </p:cNvSpPr>
          <p:nvPr>
            <p:ph type="title"/>
          </p:nvPr>
        </p:nvSpPr>
        <p:spPr/>
        <p:txBody>
          <a:bodyPr/>
          <a:lstStyle/>
          <a:p>
            <a:r>
              <a:rPr lang="nl-NL" dirty="0"/>
              <a:t>Dit jaar geleverd</a:t>
            </a:r>
          </a:p>
        </p:txBody>
      </p:sp>
      <p:pic>
        <p:nvPicPr>
          <p:cNvPr id="13" name="Picture 12" descr="A screenshot of a cell phone&#10;&#10;Description automatically generated">
            <a:extLst>
              <a:ext uri="{FF2B5EF4-FFF2-40B4-BE49-F238E27FC236}">
                <a16:creationId xmlns:a16="http://schemas.microsoft.com/office/drawing/2014/main" id="{BC902E01-212C-CD0E-86FF-9C0FD31205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9717" y="165479"/>
            <a:ext cx="2057400" cy="2700338"/>
          </a:xfrm>
          <a:prstGeom prst="rect">
            <a:avLst/>
          </a:prstGeom>
          <a:scene3d>
            <a:camera prst="orthographicFront">
              <a:rot lat="1800000" lon="1800000" rev="0"/>
            </a:camera>
            <a:lightRig rig="threePt" dir="t"/>
          </a:scene3d>
        </p:spPr>
      </p:pic>
      <p:pic>
        <p:nvPicPr>
          <p:cNvPr id="11" name="Picture 10" descr="A screenshot of a cell phone&#10;&#10;Description automatically generated">
            <a:extLst>
              <a:ext uri="{FF2B5EF4-FFF2-40B4-BE49-F238E27FC236}">
                <a16:creationId xmlns:a16="http://schemas.microsoft.com/office/drawing/2014/main" id="{80C6A02B-F089-A4E9-3256-15560B51D8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2752" y="907983"/>
            <a:ext cx="2057400" cy="2654618"/>
          </a:xfrm>
          <a:prstGeom prst="rect">
            <a:avLst/>
          </a:prstGeom>
          <a:scene3d>
            <a:camera prst="orthographicFront">
              <a:rot lat="1800000" lon="1800000" rev="0"/>
            </a:camera>
            <a:lightRig rig="threePt" dir="t"/>
          </a:scene3d>
        </p:spPr>
      </p:pic>
      <p:pic>
        <p:nvPicPr>
          <p:cNvPr id="9" name="Picture 8" descr="A screenshot of a cell phone&#10;&#10;Description automatically generated">
            <a:extLst>
              <a:ext uri="{FF2B5EF4-FFF2-40B4-BE49-F238E27FC236}">
                <a16:creationId xmlns:a16="http://schemas.microsoft.com/office/drawing/2014/main" id="{ECAAB7C0-98F8-4D7D-19D5-9D93DC21B3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5787" y="1624962"/>
            <a:ext cx="2057400" cy="2657475"/>
          </a:xfrm>
          <a:prstGeom prst="rect">
            <a:avLst/>
          </a:prstGeom>
          <a:scene3d>
            <a:camera prst="orthographicFront">
              <a:rot lat="1800000" lon="1800000" rev="0"/>
            </a:camera>
            <a:lightRig rig="threePt" dir="t"/>
          </a:scene3d>
        </p:spPr>
      </p:pic>
      <p:pic>
        <p:nvPicPr>
          <p:cNvPr id="7" name="Picture 6" descr="A screenshot of a phone&#10;&#10;Description automatically generated">
            <a:extLst>
              <a:ext uri="{FF2B5EF4-FFF2-40B4-BE49-F238E27FC236}">
                <a16:creationId xmlns:a16="http://schemas.microsoft.com/office/drawing/2014/main" id="{7E0C0B65-BA37-C47A-8E75-EB70A77883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5169" y="2246722"/>
            <a:ext cx="2057400" cy="2631758"/>
          </a:xfrm>
          <a:prstGeom prst="rect">
            <a:avLst/>
          </a:prstGeom>
          <a:scene3d>
            <a:camera prst="orthographicFront">
              <a:rot lat="1800000" lon="1800000" rev="0"/>
            </a:camera>
            <a:lightRig rig="threePt" dir="t"/>
          </a:scene3d>
        </p:spPr>
      </p:pic>
      <p:pic>
        <p:nvPicPr>
          <p:cNvPr id="5" name="Content Placeholder 4" descr="A screenshot of a cell phone&#10;&#10;Description automatically generated">
            <a:extLst>
              <a:ext uri="{FF2B5EF4-FFF2-40B4-BE49-F238E27FC236}">
                <a16:creationId xmlns:a16="http://schemas.microsoft.com/office/drawing/2014/main" id="{6F37E4B5-58D1-4141-28C6-A096FA3E766A}"/>
              </a:ext>
            </a:extLst>
          </p:cNvPr>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5796136" y="2958348"/>
            <a:ext cx="2057400" cy="2640330"/>
          </a:xfrm>
          <a:scene3d>
            <a:camera prst="orthographicFront">
              <a:rot lat="1800000" lon="1800000" rev="0"/>
            </a:camera>
            <a:lightRig rig="threePt" dir="t"/>
          </a:scene3d>
        </p:spPr>
      </p:pic>
      <p:sp>
        <p:nvSpPr>
          <p:cNvPr id="14" name="Content Placeholder 2">
            <a:extLst>
              <a:ext uri="{FF2B5EF4-FFF2-40B4-BE49-F238E27FC236}">
                <a16:creationId xmlns:a16="http://schemas.microsoft.com/office/drawing/2014/main" id="{11ACECE1-47FD-651E-62FD-739023EAE7EA}"/>
              </a:ext>
            </a:extLst>
          </p:cNvPr>
          <p:cNvSpPr txBox="1">
            <a:spLocks/>
          </p:cNvSpPr>
          <p:nvPr/>
        </p:nvSpPr>
        <p:spPr bwMode="auto">
          <a:xfrm>
            <a:off x="139701" y="1090613"/>
            <a:ext cx="4216275" cy="347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9875" indent="-269875" algn="l" rtl="0" eaLnBrk="1" fontAlgn="base" hangingPunct="1">
              <a:spcBef>
                <a:spcPct val="20000"/>
              </a:spcBef>
              <a:spcAft>
                <a:spcPct val="0"/>
              </a:spcAft>
              <a:buClr>
                <a:srgbClr val="C60C30"/>
              </a:buClr>
              <a:buFont typeface="Lucida Sans Unicode" pitchFamily="34" charset="0"/>
              <a:buChar char="▶"/>
              <a:defRPr sz="1600" kern="1200" spc="-100" baseline="0">
                <a:solidFill>
                  <a:schemeClr val="tx1"/>
                </a:solidFill>
                <a:latin typeface="Lucida Bright" panose="02040602050505020304" pitchFamily="18" charset="0"/>
                <a:ea typeface="Verdana" pitchFamily="34" charset="0"/>
                <a:cs typeface="Verdana" pitchFamily="34" charset="0"/>
              </a:defRPr>
            </a:lvl1pPr>
            <a:lvl2pPr marL="539750" indent="-269875" algn="l" rtl="0" eaLnBrk="1" fontAlgn="base" hangingPunct="1">
              <a:spcBef>
                <a:spcPts val="388"/>
              </a:spcBef>
              <a:spcAft>
                <a:spcPct val="0"/>
              </a:spcAft>
              <a:buClr>
                <a:srgbClr val="C60C30"/>
              </a:buClr>
              <a:buFont typeface="Arial" charset="0"/>
              <a:buChar char="–"/>
              <a:defRPr sz="1600" kern="1200" spc="-100" baseline="0">
                <a:solidFill>
                  <a:schemeClr val="tx1"/>
                </a:solidFill>
                <a:latin typeface="Lucida Bright" panose="02040602050505020304" pitchFamily="18" charset="0"/>
                <a:ea typeface="Verdana" pitchFamily="34" charset="0"/>
                <a:cs typeface="Verdana" pitchFamily="34" charset="0"/>
              </a:defRPr>
            </a:lvl2pPr>
            <a:lvl3pPr marL="809625" indent="-269875" algn="l" rtl="0" eaLnBrk="1" fontAlgn="base" hangingPunct="1">
              <a:spcBef>
                <a:spcPct val="20000"/>
              </a:spcBef>
              <a:spcAft>
                <a:spcPct val="0"/>
              </a:spcAft>
              <a:buClr>
                <a:srgbClr val="C60C30"/>
              </a:buClr>
              <a:buFont typeface="Arial" charset="0"/>
              <a:buChar char="•"/>
              <a:defRPr sz="1600" kern="1200" spc="-100" baseline="0">
                <a:solidFill>
                  <a:schemeClr val="tx1"/>
                </a:solidFill>
                <a:latin typeface="Lucida Bright" panose="02040602050505020304" pitchFamily="18" charset="0"/>
                <a:ea typeface="Verdana" pitchFamily="34" charset="0"/>
                <a:cs typeface="Verdana" pitchFamily="34" charset="0"/>
              </a:defRPr>
            </a:lvl3pPr>
            <a:lvl4pPr marL="1079500" indent="-269875" algn="l" rtl="0" eaLnBrk="1" fontAlgn="base" hangingPunct="1">
              <a:spcBef>
                <a:spcPct val="20000"/>
              </a:spcBef>
              <a:spcAft>
                <a:spcPct val="0"/>
              </a:spcAft>
              <a:buClr>
                <a:srgbClr val="C60C30"/>
              </a:buClr>
              <a:buFont typeface="Arial" charset="0"/>
              <a:buChar char="–"/>
              <a:defRPr sz="1600" kern="1200" spc="-100" baseline="0">
                <a:solidFill>
                  <a:schemeClr val="tx1"/>
                </a:solidFill>
                <a:latin typeface="Lucida Bright" panose="02040602050505020304" pitchFamily="18" charset="0"/>
                <a:ea typeface="Verdana" pitchFamily="34" charset="0"/>
                <a:cs typeface="Verdana" pitchFamily="34" charset="0"/>
              </a:defRPr>
            </a:lvl4pPr>
            <a:lvl5pPr marL="1349375" indent="-269875" algn="l" rtl="0" eaLnBrk="1" fontAlgn="base" hangingPunct="1">
              <a:spcBef>
                <a:spcPct val="20000"/>
              </a:spcBef>
              <a:spcAft>
                <a:spcPct val="0"/>
              </a:spcAft>
              <a:buClr>
                <a:srgbClr val="C60C30"/>
              </a:buClr>
              <a:buFont typeface="Arial" charset="0"/>
              <a:buChar char="»"/>
              <a:defRPr sz="1600" kern="1200" spc="-100" baseline="0">
                <a:solidFill>
                  <a:schemeClr val="tx1"/>
                </a:solidFill>
                <a:latin typeface="Lucida Bright" panose="02040602050505020304" pitchFamily="18"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dirty="0">
                <a:latin typeface="Lucida Sans Unicode" panose="020B0602030504020204" pitchFamily="34" charset="0"/>
                <a:cs typeface="Lucida Sans Unicode" panose="020B0602030504020204" pitchFamily="34" charset="0"/>
              </a:rPr>
              <a:t>5 artikelen gepubliceerd</a:t>
            </a:r>
          </a:p>
          <a:p>
            <a:endParaRPr lang="nl-NL" dirty="0">
              <a:latin typeface="Lucida Sans Unicode" panose="020B0602030504020204" pitchFamily="34" charset="0"/>
              <a:cs typeface="Lucida Sans Unicode" panose="020B0602030504020204" pitchFamily="34" charset="0"/>
            </a:endParaRPr>
          </a:p>
          <a:p>
            <a:r>
              <a:rPr lang="nl-NL" dirty="0">
                <a:latin typeface="Lucida Sans Unicode" panose="020B0602030504020204" pitchFamily="34" charset="0"/>
                <a:cs typeface="Lucida Sans Unicode" panose="020B0602030504020204" pitchFamily="34" charset="0"/>
              </a:rPr>
              <a:t>Voorbereiding aankomende artikelen:</a:t>
            </a:r>
          </a:p>
          <a:p>
            <a:pPr lvl="1"/>
            <a:r>
              <a:rPr lang="nl-NL" dirty="0">
                <a:latin typeface="Lucida Sans Unicode" panose="020B0602030504020204" pitchFamily="34" charset="0"/>
                <a:cs typeface="Lucida Sans Unicode" panose="020B0602030504020204" pitchFamily="34" charset="0"/>
              </a:rPr>
              <a:t>Quantum </a:t>
            </a:r>
            <a:r>
              <a:rPr lang="nl-NL" dirty="0" err="1">
                <a:latin typeface="Lucida Sans Unicode" panose="020B0602030504020204" pitchFamily="34" charset="0"/>
                <a:cs typeface="Lucida Sans Unicode" panose="020B0602030504020204" pitchFamily="34" charset="0"/>
              </a:rPr>
              <a:t>Key</a:t>
            </a:r>
            <a:r>
              <a:rPr lang="nl-NL" dirty="0">
                <a:latin typeface="Lucida Sans Unicode" panose="020B0602030504020204" pitchFamily="34" charset="0"/>
                <a:cs typeface="Lucida Sans Unicode" panose="020B0602030504020204" pitchFamily="34" charset="0"/>
              </a:rPr>
              <a:t> Distribution</a:t>
            </a:r>
          </a:p>
          <a:p>
            <a:pPr lvl="1"/>
            <a:r>
              <a:rPr lang="nl-NL" dirty="0">
                <a:latin typeface="Lucida Sans Unicode" panose="020B0602030504020204" pitchFamily="34" charset="0"/>
                <a:cs typeface="Lucida Sans Unicode" panose="020B0602030504020204" pitchFamily="34" charset="0"/>
              </a:rPr>
              <a:t>Quantum Networks  </a:t>
            </a:r>
          </a:p>
          <a:p>
            <a:pPr lvl="1"/>
            <a:r>
              <a:rPr lang="nl-NL" dirty="0">
                <a:latin typeface="Lucida Sans Unicode" panose="020B0602030504020204" pitchFamily="34" charset="0"/>
                <a:cs typeface="Lucida Sans Unicode" panose="020B0602030504020204" pitchFamily="34" charset="0"/>
              </a:rPr>
              <a:t>Quantum Software Development Tools</a:t>
            </a:r>
          </a:p>
          <a:p>
            <a:pPr lvl="1"/>
            <a:r>
              <a:rPr lang="nl-NL" dirty="0">
                <a:latin typeface="Lucida Sans Unicode" panose="020B0602030504020204" pitchFamily="34" charset="0"/>
                <a:cs typeface="Lucida Sans Unicode" panose="020B0602030504020204" pitchFamily="34" charset="0"/>
              </a:rPr>
              <a:t>Quantum </a:t>
            </a:r>
            <a:r>
              <a:rPr lang="nl-NL" dirty="0" err="1">
                <a:latin typeface="Lucida Sans Unicode" panose="020B0602030504020204" pitchFamily="34" charset="0"/>
                <a:cs typeface="Lucida Sans Unicode" panose="020B0602030504020204" pitchFamily="34" charset="0"/>
              </a:rPr>
              <a:t>Annealing</a:t>
            </a:r>
            <a:r>
              <a:rPr lang="nl-NL" dirty="0">
                <a:latin typeface="Lucida Sans Unicode" panose="020B0602030504020204" pitchFamily="34" charset="0"/>
                <a:cs typeface="Lucida Sans Unicode" panose="020B0602030504020204" pitchFamily="34" charset="0"/>
              </a:rPr>
              <a:t> </a:t>
            </a:r>
            <a:r>
              <a:rPr lang="nl-NL" dirty="0" err="1">
                <a:latin typeface="Lucida Sans Unicode" panose="020B0602030504020204" pitchFamily="34" charset="0"/>
                <a:cs typeface="Lucida Sans Unicode" panose="020B0602030504020204" pitchFamily="34" charset="0"/>
              </a:rPr>
              <a:t>Explained</a:t>
            </a:r>
            <a:endParaRPr lang="nl-NL" dirty="0">
              <a:latin typeface="Lucida Sans Unicode" panose="020B0602030504020204" pitchFamily="34" charset="0"/>
              <a:cs typeface="Lucida Sans Unicode" panose="020B0602030504020204" pitchFamily="34" charset="0"/>
            </a:endParaRPr>
          </a:p>
          <a:p>
            <a:pPr lvl="1"/>
            <a:r>
              <a:rPr lang="nl-NL" dirty="0">
                <a:latin typeface="Lucida Sans Unicode" panose="020B0602030504020204" pitchFamily="34" charset="0"/>
                <a:cs typeface="Lucida Sans Unicode" panose="020B0602030504020204" pitchFamily="34" charset="0"/>
              </a:rPr>
              <a:t>Quantum Computer Benchmarking</a:t>
            </a:r>
          </a:p>
          <a:p>
            <a:pPr lvl="1"/>
            <a:r>
              <a:rPr lang="nl-NL" dirty="0">
                <a:latin typeface="Lucida Sans Unicode" panose="020B0602030504020204" pitchFamily="34" charset="0"/>
                <a:cs typeface="Lucida Sans Unicode" panose="020B0602030504020204" pitchFamily="34" charset="0"/>
              </a:rPr>
              <a:t>Quantum </a:t>
            </a:r>
            <a:r>
              <a:rPr lang="nl-NL" dirty="0" err="1">
                <a:latin typeface="Lucida Sans Unicode" panose="020B0602030504020204" pitchFamily="34" charset="0"/>
                <a:cs typeface="Lucida Sans Unicode" panose="020B0602030504020204" pitchFamily="34" charset="0"/>
              </a:rPr>
              <a:t>Algorithms</a:t>
            </a:r>
            <a:endParaRPr lang="nl-NL" dirty="0">
              <a:latin typeface="Lucida Sans Unicode" panose="020B0602030504020204" pitchFamily="34" charset="0"/>
              <a:cs typeface="Lucida Sans Unicode" panose="020B0602030504020204" pitchFamily="34" charset="0"/>
            </a:endParaRPr>
          </a:p>
          <a:p>
            <a:endParaRPr lang="nl-NL" dirty="0"/>
          </a:p>
        </p:txBody>
      </p:sp>
    </p:spTree>
    <p:extLst>
      <p:ext uri="{BB962C8B-B14F-4D97-AF65-F5344CB8AC3E}">
        <p14:creationId xmlns:p14="http://schemas.microsoft.com/office/powerpoint/2010/main" val="1483578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89C72-3DFA-4E4E-BDB8-6B2E4BBC27EB}"/>
              </a:ext>
            </a:extLst>
          </p:cNvPr>
          <p:cNvSpPr>
            <a:spLocks noGrp="1"/>
          </p:cNvSpPr>
          <p:nvPr>
            <p:ph type="title"/>
          </p:nvPr>
        </p:nvSpPr>
        <p:spPr/>
        <p:txBody>
          <a:bodyPr/>
          <a:lstStyle/>
          <a:p>
            <a:r>
              <a:rPr lang="nl-NL" dirty="0"/>
              <a:t>De weg vooruit</a:t>
            </a:r>
          </a:p>
        </p:txBody>
      </p:sp>
      <p:sp>
        <p:nvSpPr>
          <p:cNvPr id="4" name="Content Placeholder 3">
            <a:extLst>
              <a:ext uri="{FF2B5EF4-FFF2-40B4-BE49-F238E27FC236}">
                <a16:creationId xmlns:a16="http://schemas.microsoft.com/office/drawing/2014/main" id="{A75FC153-7496-20DD-F2B3-85855082EAEF}"/>
              </a:ext>
            </a:extLst>
          </p:cNvPr>
          <p:cNvSpPr>
            <a:spLocks noGrp="1"/>
          </p:cNvSpPr>
          <p:nvPr>
            <p:ph idx="1"/>
          </p:nvPr>
        </p:nvSpPr>
        <p:spPr/>
        <p:txBody>
          <a:bodyPr/>
          <a:lstStyle/>
          <a:p>
            <a:r>
              <a:rPr lang="nl-NL" dirty="0"/>
              <a:t>Vol ideeën en wensen</a:t>
            </a:r>
          </a:p>
          <a:p>
            <a:pPr lvl="1"/>
            <a:r>
              <a:rPr lang="nl-NL" dirty="0"/>
              <a:t>Meer interactie met de leden</a:t>
            </a:r>
          </a:p>
          <a:p>
            <a:pPr lvl="1"/>
            <a:r>
              <a:rPr lang="nl-NL" dirty="0"/>
              <a:t>Stellingen / polls</a:t>
            </a:r>
          </a:p>
          <a:p>
            <a:pPr lvl="1"/>
            <a:r>
              <a:rPr lang="nl-NL" dirty="0"/>
              <a:t>Gastschrijvers (diverse onderwerpen zoals Quantum Machine Learning)</a:t>
            </a:r>
          </a:p>
          <a:p>
            <a:pPr lvl="1"/>
            <a:r>
              <a:rPr lang="nl-NL" dirty="0"/>
              <a:t>En wellicht zelfs het gewenste publicatieplatform</a:t>
            </a:r>
          </a:p>
          <a:p>
            <a:endParaRPr lang="nl-NL" dirty="0"/>
          </a:p>
          <a:p>
            <a:r>
              <a:rPr lang="nl-NL" dirty="0"/>
              <a:t>Maar ook vol wijzigingen:</a:t>
            </a:r>
          </a:p>
          <a:p>
            <a:pPr lvl="1"/>
            <a:r>
              <a:rPr lang="nl-NL" dirty="0"/>
              <a:t>Op zoek naar nieuwe leden en voorzitter.</a:t>
            </a:r>
          </a:p>
        </p:txBody>
      </p:sp>
    </p:spTree>
    <p:extLst>
      <p:ext uri="{BB962C8B-B14F-4D97-AF65-F5344CB8AC3E}">
        <p14:creationId xmlns:p14="http://schemas.microsoft.com/office/powerpoint/2010/main" val="1394017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pPr eaLnBrk="1" hangingPunct="1"/>
            <a:r>
              <a:rPr lang="nl-NL" altLang="en-US" dirty="0"/>
              <a:t>Agenda ALV-NOREA, 7 december 2023</a:t>
            </a:r>
          </a:p>
        </p:txBody>
      </p:sp>
      <p:sp>
        <p:nvSpPr>
          <p:cNvPr id="6" name="Content Placeholder 4"/>
          <p:cNvSpPr>
            <a:spLocks noGrp="1"/>
          </p:cNvSpPr>
          <p:nvPr>
            <p:ph idx="1"/>
          </p:nvPr>
        </p:nvSpPr>
        <p:spPr>
          <a:xfrm>
            <a:off x="139701" y="1090613"/>
            <a:ext cx="8748713" cy="3475435"/>
          </a:xfrm>
        </p:spPr>
        <p:txBody>
          <a:bodyPr/>
          <a:lstStyle/>
          <a:p>
            <a:pPr marL="342900" indent="-342900" eaLnBrk="1" hangingPunct="1">
              <a:buFont typeface="+mj-lt"/>
              <a:buAutoNum type="arabicPeriod"/>
            </a:pPr>
            <a:r>
              <a:rPr lang="nl-NL" altLang="en-US" sz="1400" dirty="0"/>
              <a:t>Opening en mededelingen</a:t>
            </a:r>
          </a:p>
          <a:p>
            <a:pPr marL="342900" indent="-342900" eaLnBrk="1" hangingPunct="1">
              <a:buFont typeface="+mj-lt"/>
              <a:buAutoNum type="arabicPeriod"/>
            </a:pPr>
            <a:r>
              <a:rPr lang="nl-NL" altLang="en-US" sz="1400" dirty="0"/>
              <a:t>Verslag vorige vergadering (8 juni 2023)</a:t>
            </a:r>
          </a:p>
          <a:p>
            <a:pPr marL="342900" indent="-342900" eaLnBrk="1" hangingPunct="1">
              <a:buFont typeface="+mj-lt"/>
              <a:buAutoNum type="arabicPeriod"/>
            </a:pPr>
            <a:r>
              <a:rPr lang="nl-NL" altLang="en-US" sz="1400" dirty="0"/>
              <a:t>Update Strategische Speerpunten (2021-2025) en professionalisering organisatie</a:t>
            </a:r>
          </a:p>
          <a:p>
            <a:pPr marL="342900" indent="-342900" eaLnBrk="1" hangingPunct="1">
              <a:buFont typeface="+mj-lt"/>
              <a:buAutoNum type="arabicPeriod"/>
            </a:pPr>
            <a:r>
              <a:rPr lang="nl-NL" altLang="en-US" sz="1400" dirty="0"/>
              <a:t>Kandidaatstellingen bestuur en voorzitter Raad van Tucht</a:t>
            </a:r>
          </a:p>
          <a:p>
            <a:pPr marL="342900" indent="-342900" eaLnBrk="1" hangingPunct="1">
              <a:buFont typeface="+mj-lt"/>
              <a:buAutoNum type="arabicPeriod"/>
            </a:pPr>
            <a:r>
              <a:rPr lang="nl-NL" altLang="en-US" sz="1400" dirty="0"/>
              <a:t>Herziening Richtlijn Kwaliteitsbeheersing (RKBN) i.v.m.  ISQM1- en 2 (n.a.v. consultatie)</a:t>
            </a:r>
          </a:p>
          <a:p>
            <a:pPr marL="342900" indent="-342900" eaLnBrk="1" hangingPunct="1">
              <a:buFont typeface="+mj-lt"/>
              <a:buAutoNum type="arabicPeriod"/>
            </a:pPr>
            <a:r>
              <a:rPr lang="nl-NL" altLang="en-US" sz="1400" dirty="0"/>
              <a:t>Begroting en contributievoorstel 2024</a:t>
            </a:r>
          </a:p>
          <a:p>
            <a:pPr marL="342900" indent="-342900" eaLnBrk="1" hangingPunct="1">
              <a:buFont typeface="+mj-lt"/>
              <a:buAutoNum type="arabicPeriod"/>
            </a:pPr>
            <a:r>
              <a:rPr lang="nl-NL" altLang="en-US" sz="1400" dirty="0"/>
              <a:t>Rondvraag en sluiting</a:t>
            </a:r>
          </a:p>
        </p:txBody>
      </p:sp>
    </p:spTree>
    <p:extLst>
      <p:ext uri="{BB962C8B-B14F-4D97-AF65-F5344CB8AC3E}">
        <p14:creationId xmlns:p14="http://schemas.microsoft.com/office/powerpoint/2010/main" val="2626842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900F8-E88D-174C-DB5B-3D35A243BBFB}"/>
              </a:ext>
            </a:extLst>
          </p:cNvPr>
          <p:cNvSpPr>
            <a:spLocks noGrp="1"/>
          </p:cNvSpPr>
          <p:nvPr>
            <p:ph type="title"/>
          </p:nvPr>
        </p:nvSpPr>
        <p:spPr/>
        <p:txBody>
          <a:bodyPr/>
          <a:lstStyle/>
          <a:p>
            <a:r>
              <a:rPr lang="nl-NL" dirty="0"/>
              <a:t>Editorial Team</a:t>
            </a:r>
          </a:p>
        </p:txBody>
      </p:sp>
      <p:sp>
        <p:nvSpPr>
          <p:cNvPr id="3" name="Content Placeholder 2">
            <a:extLst>
              <a:ext uri="{FF2B5EF4-FFF2-40B4-BE49-F238E27FC236}">
                <a16:creationId xmlns:a16="http://schemas.microsoft.com/office/drawing/2014/main" id="{98850887-79BD-F18F-14F0-B944A6FBD71F}"/>
              </a:ext>
            </a:extLst>
          </p:cNvPr>
          <p:cNvSpPr>
            <a:spLocks noGrp="1"/>
          </p:cNvSpPr>
          <p:nvPr>
            <p:ph idx="1"/>
          </p:nvPr>
        </p:nvSpPr>
        <p:spPr/>
        <p:txBody>
          <a:bodyPr/>
          <a:lstStyle/>
          <a:p>
            <a:r>
              <a:rPr lang="nl-NL" dirty="0"/>
              <a:t>Editorial Team = Werkgroep Communicatie + Redactiecommissie De IT-Auditor</a:t>
            </a:r>
            <a:br>
              <a:rPr lang="nl-NL" dirty="0"/>
            </a:br>
            <a:endParaRPr lang="nl-NL" dirty="0"/>
          </a:p>
          <a:p>
            <a:r>
              <a:rPr lang="nl-NL" dirty="0"/>
              <a:t>Artikelen De IT-Auditor overgezet naar de nieuwe website van NOREA</a:t>
            </a:r>
            <a:br>
              <a:rPr lang="nl-NL" dirty="0"/>
            </a:br>
            <a:endParaRPr lang="nl-NL" dirty="0"/>
          </a:p>
          <a:p>
            <a:r>
              <a:rPr lang="nl-NL" dirty="0"/>
              <a:t>Editorial Team: bijdragen op LinkedIn, website NOREA, podcasts, Instagram (herstart)</a:t>
            </a:r>
            <a:br>
              <a:rPr lang="nl-NL" dirty="0"/>
            </a:br>
            <a:endParaRPr lang="nl-NL" dirty="0"/>
          </a:p>
          <a:p>
            <a:r>
              <a:rPr lang="nl-NL" dirty="0"/>
              <a:t>In 2024</a:t>
            </a:r>
          </a:p>
          <a:p>
            <a:pPr lvl="1"/>
            <a:r>
              <a:rPr lang="nl-NL" dirty="0"/>
              <a:t>Aantrekken professional t.b.v. externe publicaties en doorplaatsingen in IT-tijdschriften;</a:t>
            </a:r>
          </a:p>
          <a:p>
            <a:pPr lvl="1"/>
            <a:r>
              <a:rPr lang="nl-NL" dirty="0"/>
              <a:t>Meer content door koppelen leden van het ET aan de kennis- en werkgroepen;</a:t>
            </a:r>
          </a:p>
          <a:p>
            <a:pPr lvl="1"/>
            <a:r>
              <a:rPr lang="nl-NL" dirty="0"/>
              <a:t>Gebruik van een contentkalender</a:t>
            </a:r>
          </a:p>
          <a:p>
            <a:pPr lvl="1"/>
            <a:endParaRPr lang="nl-NL" dirty="0"/>
          </a:p>
          <a:p>
            <a:r>
              <a:rPr lang="nl-NL" dirty="0"/>
              <a:t>Oproep aan leden die willen toetreden tot het ET dan wel incidenteel een publicatie verzorgen</a:t>
            </a:r>
          </a:p>
          <a:p>
            <a:endParaRPr lang="nl-NL" dirty="0"/>
          </a:p>
        </p:txBody>
      </p:sp>
    </p:spTree>
    <p:extLst>
      <p:ext uri="{BB962C8B-B14F-4D97-AF65-F5344CB8AC3E}">
        <p14:creationId xmlns:p14="http://schemas.microsoft.com/office/powerpoint/2010/main" val="3030499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900F8-E88D-174C-DB5B-3D35A243BBFB}"/>
              </a:ext>
            </a:extLst>
          </p:cNvPr>
          <p:cNvSpPr>
            <a:spLocks noGrp="1"/>
          </p:cNvSpPr>
          <p:nvPr>
            <p:ph type="title"/>
          </p:nvPr>
        </p:nvSpPr>
        <p:spPr/>
        <p:txBody>
          <a:bodyPr/>
          <a:lstStyle/>
          <a:p>
            <a:r>
              <a:rPr lang="nl-NL" dirty="0"/>
              <a:t>Kwaliteit en Educatie (1/2)</a:t>
            </a:r>
          </a:p>
        </p:txBody>
      </p:sp>
      <p:sp>
        <p:nvSpPr>
          <p:cNvPr id="3" name="Content Placeholder 2">
            <a:extLst>
              <a:ext uri="{FF2B5EF4-FFF2-40B4-BE49-F238E27FC236}">
                <a16:creationId xmlns:a16="http://schemas.microsoft.com/office/drawing/2014/main" id="{98850887-79BD-F18F-14F0-B944A6FBD71F}"/>
              </a:ext>
            </a:extLst>
          </p:cNvPr>
          <p:cNvSpPr>
            <a:spLocks noGrp="1"/>
          </p:cNvSpPr>
          <p:nvPr>
            <p:ph idx="1"/>
          </p:nvPr>
        </p:nvSpPr>
        <p:spPr/>
        <p:txBody>
          <a:bodyPr/>
          <a:lstStyle/>
          <a:p>
            <a:r>
              <a:rPr lang="nl-NL" dirty="0"/>
              <a:t>Doelstelling: nagaan in hoeverre:</a:t>
            </a:r>
          </a:p>
          <a:p>
            <a:pPr lvl="1"/>
            <a:r>
              <a:rPr lang="nl-NL" dirty="0"/>
              <a:t>Er behoefte is om vanuit NOREA trainingen te verzorgen en aan te bieden</a:t>
            </a:r>
          </a:p>
          <a:p>
            <a:pPr lvl="1"/>
            <a:r>
              <a:rPr lang="nl-NL" dirty="0"/>
              <a:t>Educatie verder kan bijdragen aan het (verhogen van het) kwaliteitsniveau van de uitvoering van diverse audits</a:t>
            </a:r>
          </a:p>
          <a:p>
            <a:r>
              <a:rPr lang="nl-NL" dirty="0"/>
              <a:t>Achtergrond: voor leden die werkzaam zijn bij grote IT audit organisaties worden trainingen veelal intern aangeboden, maar voor leden werkzaam als ZZP’r of bij kleine IT auditorganisaties is dit (veel) lastiger. Daarnaast lijkt er een stijging te zijn in het aantal opmerkingen </a:t>
            </a:r>
            <a:r>
              <a:rPr lang="nl-NL" dirty="0" err="1"/>
              <a:t>voort-vloeiend</a:t>
            </a:r>
            <a:r>
              <a:rPr lang="nl-NL" dirty="0"/>
              <a:t> uit het CKO. Naast een manier hoe op een praktische en efficiënte wijze invulling gegeven kan worden aan de permanente educatie vereisten, zou dit ook moeten leiden tot een verhoging van de kwaliteit van de uitvoering en vastlegging van diverse audits.</a:t>
            </a:r>
          </a:p>
          <a:p>
            <a:pPr marL="0" indent="0">
              <a:buNone/>
            </a:pPr>
            <a:endParaRPr lang="nl-NL" dirty="0"/>
          </a:p>
        </p:txBody>
      </p:sp>
    </p:spTree>
    <p:extLst>
      <p:ext uri="{BB962C8B-B14F-4D97-AF65-F5344CB8AC3E}">
        <p14:creationId xmlns:p14="http://schemas.microsoft.com/office/powerpoint/2010/main" val="4100527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900F8-E88D-174C-DB5B-3D35A243BBFB}"/>
              </a:ext>
            </a:extLst>
          </p:cNvPr>
          <p:cNvSpPr>
            <a:spLocks noGrp="1"/>
          </p:cNvSpPr>
          <p:nvPr>
            <p:ph type="title"/>
          </p:nvPr>
        </p:nvSpPr>
        <p:spPr/>
        <p:txBody>
          <a:bodyPr/>
          <a:lstStyle/>
          <a:p>
            <a:r>
              <a:rPr lang="nl-NL" dirty="0"/>
              <a:t>Kwaliteit en Educatie (2/2)</a:t>
            </a:r>
          </a:p>
        </p:txBody>
      </p:sp>
      <p:sp>
        <p:nvSpPr>
          <p:cNvPr id="3" name="Content Placeholder 2">
            <a:extLst>
              <a:ext uri="{FF2B5EF4-FFF2-40B4-BE49-F238E27FC236}">
                <a16:creationId xmlns:a16="http://schemas.microsoft.com/office/drawing/2014/main" id="{98850887-79BD-F18F-14F0-B944A6FBD71F}"/>
              </a:ext>
            </a:extLst>
          </p:cNvPr>
          <p:cNvSpPr>
            <a:spLocks noGrp="1"/>
          </p:cNvSpPr>
          <p:nvPr>
            <p:ph idx="1"/>
          </p:nvPr>
        </p:nvSpPr>
        <p:spPr/>
        <p:txBody>
          <a:bodyPr/>
          <a:lstStyle/>
          <a:p>
            <a:r>
              <a:rPr lang="nl-NL" dirty="0"/>
              <a:t>Aanpak:</a:t>
            </a:r>
          </a:p>
          <a:p>
            <a:pPr lvl="1"/>
            <a:r>
              <a:rPr lang="nl-NL" dirty="0"/>
              <a:t>In December 2023 zullen we via een poll op LinkedIn uitvraag doen bij alle leden wat er van NOREA wordt verwacht, is er behoefte om trainingen via NOREA te organiseren en zo ja voor welke onderwerpen zou dit gelden.</a:t>
            </a:r>
          </a:p>
          <a:p>
            <a:pPr lvl="1"/>
            <a:r>
              <a:rPr lang="nl-NL" dirty="0"/>
              <a:t>Deze poll zal in de loop van januari 2024 worden afgesloten.</a:t>
            </a:r>
          </a:p>
          <a:p>
            <a:pPr lvl="1"/>
            <a:r>
              <a:rPr lang="nl-NL" dirty="0"/>
              <a:t>Parallel hieraan zullen we verdere uitvraag doen bij het CKO omtrent specifieke onderwerpen waarover op- en aanmerkingen zijn gemaakt.</a:t>
            </a:r>
          </a:p>
          <a:p>
            <a:pPr lvl="1"/>
            <a:r>
              <a:rPr lang="nl-NL" dirty="0"/>
              <a:t>De resultaten van de poll zullen we evalueren in samenhang met uitkomsten van de CKO onderzoeken.</a:t>
            </a:r>
          </a:p>
          <a:p>
            <a:pPr lvl="1"/>
            <a:r>
              <a:rPr lang="nl-NL" dirty="0"/>
              <a:t>Op basis van resultaten zullen we vervolg acties gaan bepalen en uitzetten in de tijd.</a:t>
            </a:r>
          </a:p>
        </p:txBody>
      </p:sp>
    </p:spTree>
    <p:extLst>
      <p:ext uri="{BB962C8B-B14F-4D97-AF65-F5344CB8AC3E}">
        <p14:creationId xmlns:p14="http://schemas.microsoft.com/office/powerpoint/2010/main" val="817425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pPr eaLnBrk="1" hangingPunct="1"/>
            <a:r>
              <a:rPr lang="nl-NL" altLang="en-US" dirty="0"/>
              <a:t>Agenda ALV-NOREA, 7 december 2023</a:t>
            </a:r>
          </a:p>
        </p:txBody>
      </p:sp>
      <p:sp>
        <p:nvSpPr>
          <p:cNvPr id="6" name="Content Placeholder 4"/>
          <p:cNvSpPr>
            <a:spLocks noGrp="1"/>
          </p:cNvSpPr>
          <p:nvPr>
            <p:ph idx="1"/>
          </p:nvPr>
        </p:nvSpPr>
        <p:spPr>
          <a:xfrm>
            <a:off x="139701" y="1090613"/>
            <a:ext cx="8748713" cy="3475435"/>
          </a:xfrm>
        </p:spPr>
        <p:txBody>
          <a:bodyPr/>
          <a:lstStyle/>
          <a:p>
            <a:pPr marL="342900" indent="-342900" eaLnBrk="1" hangingPunct="1">
              <a:buFont typeface="+mj-lt"/>
              <a:buAutoNum type="arabicPeriod"/>
            </a:pPr>
            <a:r>
              <a:rPr lang="nl-NL" altLang="en-US" sz="1400" dirty="0">
                <a:solidFill>
                  <a:schemeClr val="accent4">
                    <a:lumMod val="60000"/>
                    <a:lumOff val="40000"/>
                  </a:schemeClr>
                </a:solidFill>
              </a:rPr>
              <a:t>Opening en mededelingen</a:t>
            </a:r>
          </a:p>
          <a:p>
            <a:pPr marL="342900" indent="-342900" eaLnBrk="1" hangingPunct="1">
              <a:buFont typeface="+mj-lt"/>
              <a:buAutoNum type="arabicPeriod"/>
            </a:pPr>
            <a:r>
              <a:rPr lang="nl-NL" altLang="en-US" sz="1400" dirty="0">
                <a:solidFill>
                  <a:schemeClr val="accent4">
                    <a:lumMod val="60000"/>
                    <a:lumOff val="40000"/>
                  </a:schemeClr>
                </a:solidFill>
              </a:rPr>
              <a:t>Verslag vorige vergadering (8 juni 2023)</a:t>
            </a:r>
          </a:p>
          <a:p>
            <a:pPr marL="342900" indent="-342900" eaLnBrk="1" hangingPunct="1">
              <a:buFont typeface="+mj-lt"/>
              <a:buAutoNum type="arabicPeriod"/>
            </a:pPr>
            <a:r>
              <a:rPr lang="nl-NL" altLang="en-US" sz="1400" dirty="0">
                <a:solidFill>
                  <a:schemeClr val="accent4">
                    <a:lumMod val="60000"/>
                    <a:lumOff val="40000"/>
                  </a:schemeClr>
                </a:solidFill>
              </a:rPr>
              <a:t>Update Strategische Speerpunten (2021-2025) en professionalisering organisatie</a:t>
            </a:r>
          </a:p>
          <a:p>
            <a:pPr marL="342900" indent="-342900" eaLnBrk="1" hangingPunct="1">
              <a:buFont typeface="+mj-lt"/>
              <a:buAutoNum type="arabicPeriod"/>
            </a:pPr>
            <a:r>
              <a:rPr lang="nl-NL" altLang="en-US" sz="1400" dirty="0"/>
              <a:t>Kandidaatstellingen bestuur en voorzitter Raad van Tucht</a:t>
            </a:r>
          </a:p>
          <a:p>
            <a:pPr marL="342900" indent="-342900" eaLnBrk="1" hangingPunct="1">
              <a:buFont typeface="+mj-lt"/>
              <a:buAutoNum type="arabicPeriod"/>
            </a:pPr>
            <a:r>
              <a:rPr lang="nl-NL" altLang="en-US" sz="1400" dirty="0">
                <a:solidFill>
                  <a:schemeClr val="accent4">
                    <a:lumMod val="60000"/>
                    <a:lumOff val="40000"/>
                  </a:schemeClr>
                </a:solidFill>
              </a:rPr>
              <a:t>Herziening Richtlijn Kwaliteitsbeheersing (RKBN) i.v.m.  ISQM1- en 2 (n.a.v. consultatie)</a:t>
            </a:r>
          </a:p>
          <a:p>
            <a:pPr marL="342900" indent="-342900" eaLnBrk="1" hangingPunct="1">
              <a:buFont typeface="+mj-lt"/>
              <a:buAutoNum type="arabicPeriod"/>
            </a:pPr>
            <a:r>
              <a:rPr lang="nl-NL" altLang="en-US" sz="1400" dirty="0">
                <a:solidFill>
                  <a:schemeClr val="accent4">
                    <a:lumMod val="60000"/>
                    <a:lumOff val="40000"/>
                  </a:schemeClr>
                </a:solidFill>
              </a:rPr>
              <a:t>Begroting en contributievoorstel 2024</a:t>
            </a:r>
          </a:p>
          <a:p>
            <a:pPr marL="342900" indent="-342900" eaLnBrk="1" hangingPunct="1">
              <a:buFont typeface="+mj-lt"/>
              <a:buAutoNum type="arabicPeriod"/>
            </a:pPr>
            <a:r>
              <a:rPr lang="nl-NL" altLang="en-US" sz="1400" dirty="0">
                <a:solidFill>
                  <a:schemeClr val="accent4">
                    <a:lumMod val="60000"/>
                    <a:lumOff val="40000"/>
                  </a:schemeClr>
                </a:solidFill>
              </a:rPr>
              <a:t>Rondvraag en sluiting</a:t>
            </a:r>
          </a:p>
        </p:txBody>
      </p:sp>
    </p:spTree>
    <p:extLst>
      <p:ext uri="{BB962C8B-B14F-4D97-AF65-F5344CB8AC3E}">
        <p14:creationId xmlns:p14="http://schemas.microsoft.com/office/powerpoint/2010/main" val="2231387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r>
              <a:rPr lang="nl-NL" altLang="en-US" sz="2000" dirty="0"/>
              <a:t>4. Kandidaatstellingen bestuur en Raad van Tucht</a:t>
            </a:r>
          </a:p>
        </p:txBody>
      </p:sp>
      <p:sp>
        <p:nvSpPr>
          <p:cNvPr id="10243" name="Content Placeholder 4"/>
          <p:cNvSpPr>
            <a:spLocks noGrp="1"/>
          </p:cNvSpPr>
          <p:nvPr>
            <p:ph idx="1"/>
          </p:nvPr>
        </p:nvSpPr>
        <p:spPr/>
        <p:txBody>
          <a:bodyPr/>
          <a:lstStyle/>
          <a:p>
            <a:r>
              <a:rPr lang="nl-NL" sz="1600" b="0" i="0" dirty="0">
                <a:solidFill>
                  <a:srgbClr val="373A3C"/>
                </a:solidFill>
                <a:effectLst/>
              </a:rPr>
              <a:t>Bestuur: Herbenoembaar is het bestuurslid Jacco Jacobs, volgens het Rooster van Aftreden;</a:t>
            </a:r>
          </a:p>
          <a:p>
            <a:endParaRPr lang="nl-NL" dirty="0">
              <a:solidFill>
                <a:srgbClr val="373A3C"/>
              </a:solidFill>
            </a:endParaRPr>
          </a:p>
          <a:p>
            <a:r>
              <a:rPr lang="nl-NL" sz="1600" b="0" i="0" dirty="0">
                <a:solidFill>
                  <a:srgbClr val="373A3C"/>
                </a:solidFill>
                <a:effectLst/>
              </a:rPr>
              <a:t>Raad van Tucht: mr. Jurjen </a:t>
            </a:r>
            <a:r>
              <a:rPr lang="nl-NL" sz="1600" b="0" i="0" dirty="0" err="1">
                <a:solidFill>
                  <a:srgbClr val="373A3C"/>
                </a:solidFill>
                <a:effectLst/>
              </a:rPr>
              <a:t>Bade</a:t>
            </a:r>
            <a:r>
              <a:rPr lang="nl-NL" sz="1600" b="0" i="0" dirty="0">
                <a:solidFill>
                  <a:srgbClr val="373A3C"/>
                </a:solidFill>
                <a:effectLst/>
              </a:rPr>
              <a:t> is voorgedragen als voorzitter, ter opvolging van mr. Pieter van Dijken</a:t>
            </a:r>
          </a:p>
          <a:p>
            <a:endParaRPr lang="nl-NL" sz="1600" b="0" i="0" dirty="0">
              <a:solidFill>
                <a:srgbClr val="373A3C"/>
              </a:solidFill>
              <a:effectLst/>
            </a:endParaRPr>
          </a:p>
          <a:p>
            <a:endParaRPr lang="nl-NL" sz="1600" b="0" i="0" dirty="0">
              <a:solidFill>
                <a:srgbClr val="373A3C"/>
              </a:solidFill>
              <a:effectLst/>
            </a:endParaRPr>
          </a:p>
          <a:p>
            <a:pPr marL="0" indent="0">
              <a:buNone/>
            </a:pPr>
            <a:endParaRPr lang="nl-NL" sz="1600" b="0" i="0" dirty="0">
              <a:solidFill>
                <a:srgbClr val="373A3C"/>
              </a:solidFill>
              <a:effectLst/>
            </a:endParaRPr>
          </a:p>
          <a:p>
            <a:endParaRPr lang="nl-NL" dirty="0">
              <a:solidFill>
                <a:srgbClr val="373A3C"/>
              </a:solidFill>
            </a:endParaRPr>
          </a:p>
          <a:p>
            <a:pPr marL="0" indent="0">
              <a:buNone/>
            </a:pPr>
            <a:endParaRPr lang="nl-NL" sz="1400" dirty="0">
              <a:solidFill>
                <a:srgbClr val="373A3C"/>
              </a:solidFill>
            </a:endParaRPr>
          </a:p>
        </p:txBody>
      </p:sp>
      <p:sp>
        <p:nvSpPr>
          <p:cNvPr id="10245" name="Rectangle 2"/>
          <p:cNvSpPr>
            <a:spLocks noChangeArrowheads="1"/>
          </p:cNvSpPr>
          <p:nvPr/>
        </p:nvSpPr>
        <p:spPr bwMode="auto">
          <a:xfrm>
            <a:off x="151201" y="627460"/>
            <a:ext cx="8683625" cy="269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Font typeface="Lucida Sans Unicode" pitchFamily="34" charset="0"/>
              <a:buChar char="▶"/>
              <a:defRPr sz="1600">
                <a:solidFill>
                  <a:schemeClr val="tx1"/>
                </a:solidFill>
                <a:latin typeface="Verdana" pitchFamily="34" charset="0"/>
                <a:ea typeface="Verdana" pitchFamily="34" charset="0"/>
                <a:cs typeface="Verdana" pitchFamily="34" charset="0"/>
              </a:defRPr>
            </a:lvl1pPr>
            <a:lvl2pPr marL="742950" indent="-285750" eaLnBrk="0" hangingPunct="0">
              <a:spcBef>
                <a:spcPts val="388"/>
              </a:spcBef>
              <a:buClr>
                <a:schemeClr val="tx2"/>
              </a:buClr>
              <a:buFont typeface="Arial" charset="0"/>
              <a:buChar char="–"/>
              <a:defRPr sz="1600">
                <a:solidFill>
                  <a:schemeClr val="tx1"/>
                </a:solidFill>
                <a:latin typeface="Verdana" pitchFamily="34" charset="0"/>
                <a:ea typeface="Verdana" pitchFamily="34" charset="0"/>
                <a:cs typeface="Verdana" pitchFamily="34" charset="0"/>
              </a:defRPr>
            </a:lvl2pPr>
            <a:lvl3pPr marL="1143000" indent="-228600" eaLnBrk="0" hangingPunct="0">
              <a:spcBef>
                <a:spcPct val="20000"/>
              </a:spcBef>
              <a:buClr>
                <a:schemeClr val="tx2"/>
              </a:buClr>
              <a:buFont typeface="Arial" charset="0"/>
              <a:buChar char="•"/>
              <a:defRPr sz="1600">
                <a:solidFill>
                  <a:schemeClr val="tx1"/>
                </a:solidFill>
                <a:latin typeface="Verdana" pitchFamily="34" charset="0"/>
                <a:ea typeface="Verdana" pitchFamily="34" charset="0"/>
                <a:cs typeface="Verdana" pitchFamily="34" charset="0"/>
              </a:defRPr>
            </a:lvl3pPr>
            <a:lvl4pPr marL="1600200" indent="-228600" eaLnBrk="0" hangingPunct="0">
              <a:spcBef>
                <a:spcPct val="20000"/>
              </a:spcBef>
              <a:buClr>
                <a:schemeClr val="tx2"/>
              </a:buClr>
              <a:buFont typeface="Arial" charset="0"/>
              <a:buChar char="–"/>
              <a:defRPr sz="1600">
                <a:solidFill>
                  <a:schemeClr val="tx1"/>
                </a:solidFill>
                <a:latin typeface="Verdana" pitchFamily="34" charset="0"/>
                <a:ea typeface="Verdana" pitchFamily="34" charset="0"/>
                <a:cs typeface="Verdana" pitchFamily="34" charset="0"/>
              </a:defRPr>
            </a:lvl4pPr>
            <a:lvl5pPr marL="2057400" indent="-228600" eaLnBrk="0" hangingPunct="0">
              <a:spcBef>
                <a:spcPct val="20000"/>
              </a:spcBef>
              <a:buClr>
                <a:schemeClr val="tx2"/>
              </a:buClr>
              <a:buFont typeface="Arial" charset="0"/>
              <a:buChar char="»"/>
              <a:defRPr sz="1600">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Clr>
                <a:schemeClr val="tx2"/>
              </a:buClr>
              <a:buFont typeface="Arial" charset="0"/>
              <a:buChar char="»"/>
              <a:defRPr sz="1600">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Clr>
                <a:schemeClr val="tx2"/>
              </a:buClr>
              <a:buFont typeface="Arial" charset="0"/>
              <a:buChar char="»"/>
              <a:defRPr sz="1600">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Clr>
                <a:schemeClr val="tx2"/>
              </a:buClr>
              <a:buFont typeface="Arial" charset="0"/>
              <a:buChar char="»"/>
              <a:defRPr sz="1600">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Clr>
                <a:schemeClr val="tx2"/>
              </a:buClr>
              <a:buFont typeface="Arial" charset="0"/>
              <a:buChar char="»"/>
              <a:defRPr sz="1600">
                <a:solidFill>
                  <a:schemeClr val="tx1"/>
                </a:solidFill>
                <a:latin typeface="Verdana" pitchFamily="34" charset="0"/>
                <a:ea typeface="Verdana" pitchFamily="34" charset="0"/>
                <a:cs typeface="Verdana" pitchFamily="34" charset="0"/>
              </a:defRPr>
            </a:lvl9pPr>
          </a:lstStyle>
          <a:p>
            <a:pPr eaLnBrk="1" hangingPunct="1">
              <a:spcBef>
                <a:spcPct val="0"/>
              </a:spcBef>
              <a:buClrTx/>
              <a:buFontTx/>
              <a:buNone/>
            </a:pPr>
            <a:endParaRPr lang="nl-NL" altLang="en-US" dirty="0">
              <a:solidFill>
                <a:srgbClr val="C60C30"/>
              </a:solidFill>
              <a:latin typeface="Lucida Bright" panose="02040602050505020304" pitchFamily="18" charset="0"/>
              <a:cs typeface="Arial" charset="0"/>
            </a:endParaRPr>
          </a:p>
        </p:txBody>
      </p:sp>
      <p:pic>
        <p:nvPicPr>
          <p:cNvPr id="3" name="Afbeelding 2">
            <a:extLst>
              <a:ext uri="{FF2B5EF4-FFF2-40B4-BE49-F238E27FC236}">
                <a16:creationId xmlns:a16="http://schemas.microsoft.com/office/drawing/2014/main" id="{5548741D-2352-C816-E573-A97040D9436C}"/>
              </a:ext>
            </a:extLst>
          </p:cNvPr>
          <p:cNvPicPr>
            <a:picLocks noChangeAspect="1"/>
          </p:cNvPicPr>
          <p:nvPr/>
        </p:nvPicPr>
        <p:blipFill>
          <a:blip r:embed="rId3"/>
          <a:stretch>
            <a:fillRect/>
          </a:stretch>
        </p:blipFill>
        <p:spPr>
          <a:xfrm>
            <a:off x="467544" y="2288084"/>
            <a:ext cx="1944216" cy="2258462"/>
          </a:xfrm>
          <a:prstGeom prst="rect">
            <a:avLst/>
          </a:prstGeom>
        </p:spPr>
      </p:pic>
    </p:spTree>
    <p:extLst>
      <p:ext uri="{BB962C8B-B14F-4D97-AF65-F5344CB8AC3E}">
        <p14:creationId xmlns:p14="http://schemas.microsoft.com/office/powerpoint/2010/main" val="3748928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pPr eaLnBrk="1" hangingPunct="1"/>
            <a:r>
              <a:rPr lang="nl-NL" altLang="en-US" dirty="0"/>
              <a:t>Agenda ALV-NOREA, 7 december 2023</a:t>
            </a:r>
          </a:p>
        </p:txBody>
      </p:sp>
      <p:sp>
        <p:nvSpPr>
          <p:cNvPr id="6" name="Content Placeholder 4"/>
          <p:cNvSpPr>
            <a:spLocks noGrp="1"/>
          </p:cNvSpPr>
          <p:nvPr>
            <p:ph idx="1"/>
          </p:nvPr>
        </p:nvSpPr>
        <p:spPr>
          <a:xfrm>
            <a:off x="139701" y="1090613"/>
            <a:ext cx="8748713" cy="3475435"/>
          </a:xfrm>
        </p:spPr>
        <p:txBody>
          <a:bodyPr/>
          <a:lstStyle/>
          <a:p>
            <a:pPr marL="342900" indent="-342900" eaLnBrk="1" hangingPunct="1">
              <a:buFont typeface="+mj-lt"/>
              <a:buAutoNum type="arabicPeriod"/>
            </a:pPr>
            <a:r>
              <a:rPr lang="nl-NL" altLang="en-US" sz="1400" dirty="0">
                <a:solidFill>
                  <a:schemeClr val="accent4">
                    <a:lumMod val="60000"/>
                    <a:lumOff val="40000"/>
                  </a:schemeClr>
                </a:solidFill>
              </a:rPr>
              <a:t>Opening en mededelingen</a:t>
            </a:r>
          </a:p>
          <a:p>
            <a:pPr marL="342900" indent="-342900" eaLnBrk="1" hangingPunct="1">
              <a:buFont typeface="+mj-lt"/>
              <a:buAutoNum type="arabicPeriod"/>
            </a:pPr>
            <a:r>
              <a:rPr lang="nl-NL" altLang="en-US" sz="1400" dirty="0">
                <a:solidFill>
                  <a:schemeClr val="accent4">
                    <a:lumMod val="60000"/>
                    <a:lumOff val="40000"/>
                  </a:schemeClr>
                </a:solidFill>
              </a:rPr>
              <a:t>Verslag vorige vergadering (8 juni 2023)</a:t>
            </a:r>
          </a:p>
          <a:p>
            <a:pPr marL="342900" indent="-342900" eaLnBrk="1" hangingPunct="1">
              <a:buFont typeface="+mj-lt"/>
              <a:buAutoNum type="arabicPeriod"/>
            </a:pPr>
            <a:r>
              <a:rPr lang="nl-NL" altLang="en-US" sz="1400" dirty="0">
                <a:solidFill>
                  <a:schemeClr val="accent4">
                    <a:lumMod val="60000"/>
                    <a:lumOff val="40000"/>
                  </a:schemeClr>
                </a:solidFill>
              </a:rPr>
              <a:t>Update Strategische Speerpunten (2021-2025) en professionalisering organisatie</a:t>
            </a:r>
          </a:p>
          <a:p>
            <a:pPr marL="342900" indent="-342900" eaLnBrk="1" hangingPunct="1">
              <a:buFont typeface="+mj-lt"/>
              <a:buAutoNum type="arabicPeriod"/>
            </a:pPr>
            <a:r>
              <a:rPr lang="nl-NL" altLang="en-US" sz="1400" dirty="0">
                <a:solidFill>
                  <a:schemeClr val="accent4">
                    <a:lumMod val="60000"/>
                    <a:lumOff val="40000"/>
                  </a:schemeClr>
                </a:solidFill>
              </a:rPr>
              <a:t>Kandidaatstellingen bestuur en voorzitter Raad van Tucht</a:t>
            </a:r>
          </a:p>
          <a:p>
            <a:pPr marL="342900" indent="-342900" eaLnBrk="1" hangingPunct="1">
              <a:buFont typeface="+mj-lt"/>
              <a:buAutoNum type="arabicPeriod"/>
            </a:pPr>
            <a:r>
              <a:rPr lang="nl-NL" altLang="en-US" sz="1400" dirty="0"/>
              <a:t>Herziening Richtlijn Kwaliteitsbeheersing (RKBN) i.v.m.  ISQM1- en 2 (n.a.v. consultatie)</a:t>
            </a:r>
          </a:p>
          <a:p>
            <a:pPr marL="342900" indent="-342900" eaLnBrk="1" hangingPunct="1">
              <a:buFont typeface="+mj-lt"/>
              <a:buAutoNum type="arabicPeriod"/>
            </a:pPr>
            <a:r>
              <a:rPr lang="nl-NL" altLang="en-US" sz="1400" dirty="0">
                <a:solidFill>
                  <a:schemeClr val="accent4">
                    <a:lumMod val="60000"/>
                    <a:lumOff val="40000"/>
                  </a:schemeClr>
                </a:solidFill>
              </a:rPr>
              <a:t>Begroting en contributievoorstel 2024</a:t>
            </a:r>
          </a:p>
          <a:p>
            <a:pPr marL="342900" indent="-342900" eaLnBrk="1" hangingPunct="1">
              <a:buFont typeface="+mj-lt"/>
              <a:buAutoNum type="arabicPeriod"/>
            </a:pPr>
            <a:r>
              <a:rPr lang="nl-NL" altLang="en-US" sz="1400" dirty="0">
                <a:solidFill>
                  <a:schemeClr val="accent4">
                    <a:lumMod val="60000"/>
                    <a:lumOff val="40000"/>
                  </a:schemeClr>
                </a:solidFill>
              </a:rPr>
              <a:t>Rondvraag en sluiting</a:t>
            </a:r>
          </a:p>
        </p:txBody>
      </p:sp>
    </p:spTree>
    <p:extLst>
      <p:ext uri="{BB962C8B-B14F-4D97-AF65-F5344CB8AC3E}">
        <p14:creationId xmlns:p14="http://schemas.microsoft.com/office/powerpoint/2010/main" val="1747890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a:xfrm>
            <a:off x="150813" y="283369"/>
            <a:ext cx="8748712" cy="488181"/>
          </a:xfrm>
        </p:spPr>
        <p:txBody>
          <a:bodyPr/>
          <a:lstStyle/>
          <a:p>
            <a:r>
              <a:rPr lang="nl-NL" altLang="en-US" sz="2000" dirty="0"/>
              <a:t>5. Herziening Reglement Kwaliteitsbeheersing n.a.v. consultatie </a:t>
            </a:r>
          </a:p>
        </p:txBody>
      </p:sp>
      <p:sp>
        <p:nvSpPr>
          <p:cNvPr id="10243" name="Content Placeholder 4"/>
          <p:cNvSpPr>
            <a:spLocks noGrp="1"/>
          </p:cNvSpPr>
          <p:nvPr>
            <p:ph idx="1"/>
          </p:nvPr>
        </p:nvSpPr>
        <p:spPr>
          <a:xfrm>
            <a:off x="244475" y="762000"/>
            <a:ext cx="8748713" cy="3825974"/>
          </a:xfrm>
        </p:spPr>
        <p:txBody>
          <a:bodyPr/>
          <a:lstStyle/>
          <a:p>
            <a:r>
              <a:rPr lang="nl-NL" sz="1600" b="0" i="0" dirty="0">
                <a:solidFill>
                  <a:srgbClr val="373A3C"/>
                </a:solidFill>
                <a:effectLst/>
              </a:rPr>
              <a:t>Consultatieperiode van juli tot eind september 2023.</a:t>
            </a:r>
          </a:p>
          <a:p>
            <a:r>
              <a:rPr lang="nl-NL" sz="1600" b="0" i="0" dirty="0">
                <a:solidFill>
                  <a:srgbClr val="373A3C"/>
                </a:solidFill>
                <a:effectLst/>
              </a:rPr>
              <a:t>8 Reacties ontvangen.</a:t>
            </a:r>
          </a:p>
          <a:p>
            <a:r>
              <a:rPr lang="nl-NL" dirty="0">
                <a:solidFill>
                  <a:srgbClr val="373A3C"/>
                </a:solidFill>
              </a:rPr>
              <a:t>Enkele terugkoppelingen uit de consultaties:</a:t>
            </a:r>
            <a:br>
              <a:rPr lang="nl-NL" dirty="0">
                <a:solidFill>
                  <a:srgbClr val="373A3C"/>
                </a:solidFill>
              </a:rPr>
            </a:br>
            <a:r>
              <a:rPr lang="nl-NL" dirty="0">
                <a:solidFill>
                  <a:srgbClr val="373A3C"/>
                </a:solidFill>
              </a:rPr>
              <a:t>- Overweging niet invoeren omdat NBA ook nog niet invoert;</a:t>
            </a:r>
            <a:br>
              <a:rPr lang="nl-NL" dirty="0">
                <a:solidFill>
                  <a:srgbClr val="373A3C"/>
                </a:solidFill>
              </a:rPr>
            </a:br>
            <a:r>
              <a:rPr lang="nl-NL" dirty="0">
                <a:solidFill>
                  <a:srgbClr val="373A3C"/>
                </a:solidFill>
              </a:rPr>
              <a:t>- Verzwaring eisen kwaliteit;</a:t>
            </a:r>
            <a:br>
              <a:rPr lang="nl-NL" dirty="0">
                <a:solidFill>
                  <a:srgbClr val="373A3C"/>
                </a:solidFill>
              </a:rPr>
            </a:br>
            <a:r>
              <a:rPr lang="nl-NL" dirty="0">
                <a:solidFill>
                  <a:srgbClr val="373A3C"/>
                </a:solidFill>
              </a:rPr>
              <a:t>- Geef voldoende aandacht aan de (invoering van ) kleine IT-auditeenheden;</a:t>
            </a:r>
            <a:br>
              <a:rPr lang="nl-NL" dirty="0">
                <a:solidFill>
                  <a:srgbClr val="373A3C"/>
                </a:solidFill>
              </a:rPr>
            </a:br>
            <a:r>
              <a:rPr lang="nl-NL" dirty="0">
                <a:solidFill>
                  <a:srgbClr val="373A3C"/>
                </a:solidFill>
              </a:rPr>
              <a:t>- Details rondom specifieke artikelen en verwijzingen.</a:t>
            </a:r>
          </a:p>
          <a:p>
            <a:r>
              <a:rPr lang="nl-NL" sz="1600" b="0" i="0" dirty="0">
                <a:solidFill>
                  <a:srgbClr val="373A3C"/>
                </a:solidFill>
                <a:effectLst/>
              </a:rPr>
              <a:t>Acties volgend uit consultaties:</a:t>
            </a:r>
            <a:br>
              <a:rPr lang="nl-NL" sz="1600" b="0" i="0" dirty="0">
                <a:solidFill>
                  <a:srgbClr val="373A3C"/>
                </a:solidFill>
                <a:effectLst/>
              </a:rPr>
            </a:br>
            <a:r>
              <a:rPr lang="nl-NL" sz="1600" b="0" i="0" dirty="0">
                <a:solidFill>
                  <a:srgbClr val="373A3C"/>
                </a:solidFill>
                <a:effectLst/>
              </a:rPr>
              <a:t>- Ontwikkeling ‘handreiking’ voor kleinere IT-auditeenheden;</a:t>
            </a:r>
            <a:br>
              <a:rPr lang="nl-NL" sz="1600" b="0" i="0" dirty="0">
                <a:solidFill>
                  <a:srgbClr val="373A3C"/>
                </a:solidFill>
                <a:effectLst/>
              </a:rPr>
            </a:br>
            <a:r>
              <a:rPr lang="nl-NL" sz="1600" b="0" i="0" dirty="0">
                <a:solidFill>
                  <a:srgbClr val="373A3C"/>
                </a:solidFill>
                <a:effectLst/>
              </a:rPr>
              <a:t>- Ontwikkeling </a:t>
            </a:r>
            <a:r>
              <a:rPr lang="nl-NL" sz="1600" b="0" i="0" dirty="0" err="1">
                <a:solidFill>
                  <a:srgbClr val="373A3C"/>
                </a:solidFill>
                <a:effectLst/>
              </a:rPr>
              <a:t>webinar</a:t>
            </a:r>
            <a:r>
              <a:rPr lang="nl-NL" sz="1600" b="0" i="0" dirty="0">
                <a:solidFill>
                  <a:srgbClr val="373A3C"/>
                </a:solidFill>
                <a:effectLst/>
              </a:rPr>
              <a:t>(s) voor de invoering;</a:t>
            </a:r>
            <a:br>
              <a:rPr lang="nl-NL" sz="1600" b="0" i="0" dirty="0">
                <a:solidFill>
                  <a:srgbClr val="373A3C"/>
                </a:solidFill>
                <a:effectLst/>
              </a:rPr>
            </a:br>
            <a:r>
              <a:rPr lang="nl-NL" sz="1600" b="0" i="0" dirty="0">
                <a:solidFill>
                  <a:srgbClr val="373A3C"/>
                </a:solidFill>
                <a:effectLst/>
              </a:rPr>
              <a:t>- Wijziging termijn van invoer:</a:t>
            </a:r>
          </a:p>
          <a:p>
            <a:pPr lvl="2">
              <a:buFont typeface="Arial" panose="020B0604020202020204" pitchFamily="34" charset="0"/>
              <a:buChar char="•"/>
            </a:pPr>
            <a:r>
              <a:rPr lang="nl-NL" b="0" i="0" dirty="0">
                <a:solidFill>
                  <a:srgbClr val="373A3C"/>
                </a:solidFill>
                <a:effectLst/>
              </a:rPr>
              <a:t>Beslissing ALV in voorjaar 2024;</a:t>
            </a:r>
          </a:p>
          <a:p>
            <a:pPr lvl="2">
              <a:buFont typeface="Arial" panose="020B0604020202020204" pitchFamily="34" charset="0"/>
              <a:buChar char="•"/>
            </a:pPr>
            <a:r>
              <a:rPr lang="nl-NL" b="0" i="0" dirty="0">
                <a:solidFill>
                  <a:srgbClr val="373A3C"/>
                </a:solidFill>
                <a:effectLst/>
              </a:rPr>
              <a:t>Invoer nieuw reglement medio 2025;</a:t>
            </a:r>
          </a:p>
          <a:p>
            <a:pPr lvl="2">
              <a:buFont typeface="Arial" panose="020B0604020202020204" pitchFamily="34" charset="0"/>
              <a:buChar char="•"/>
            </a:pPr>
            <a:r>
              <a:rPr lang="nl-NL" b="0" i="0" dirty="0">
                <a:solidFill>
                  <a:srgbClr val="373A3C"/>
                </a:solidFill>
                <a:effectLst/>
              </a:rPr>
              <a:t>Toetsing door NOREA vanaf 2026.</a:t>
            </a:r>
          </a:p>
          <a:p>
            <a:pPr marL="0" indent="0">
              <a:buNone/>
            </a:pPr>
            <a:endParaRPr lang="nl-NL" sz="1600" b="0" i="0" dirty="0">
              <a:solidFill>
                <a:srgbClr val="373A3C"/>
              </a:solidFill>
              <a:effectLst/>
            </a:endParaRPr>
          </a:p>
          <a:p>
            <a:endParaRPr lang="nl-NL" dirty="0">
              <a:solidFill>
                <a:srgbClr val="373A3C"/>
              </a:solidFill>
            </a:endParaRPr>
          </a:p>
          <a:p>
            <a:pPr marL="0" indent="0">
              <a:buNone/>
            </a:pPr>
            <a:endParaRPr lang="nl-NL" sz="1400" dirty="0">
              <a:solidFill>
                <a:srgbClr val="373A3C"/>
              </a:solidFill>
            </a:endParaRPr>
          </a:p>
        </p:txBody>
      </p:sp>
      <p:sp>
        <p:nvSpPr>
          <p:cNvPr id="10245" name="Rectangle 2"/>
          <p:cNvSpPr>
            <a:spLocks noChangeArrowheads="1"/>
          </p:cNvSpPr>
          <p:nvPr/>
        </p:nvSpPr>
        <p:spPr bwMode="auto">
          <a:xfrm>
            <a:off x="151201" y="627460"/>
            <a:ext cx="8683625" cy="269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Font typeface="Lucida Sans Unicode" pitchFamily="34" charset="0"/>
              <a:buChar char="▶"/>
              <a:defRPr sz="1600">
                <a:solidFill>
                  <a:schemeClr val="tx1"/>
                </a:solidFill>
                <a:latin typeface="Verdana" pitchFamily="34" charset="0"/>
                <a:ea typeface="Verdana" pitchFamily="34" charset="0"/>
                <a:cs typeface="Verdana" pitchFamily="34" charset="0"/>
              </a:defRPr>
            </a:lvl1pPr>
            <a:lvl2pPr marL="742950" indent="-285750" eaLnBrk="0" hangingPunct="0">
              <a:spcBef>
                <a:spcPts val="388"/>
              </a:spcBef>
              <a:buClr>
                <a:schemeClr val="tx2"/>
              </a:buClr>
              <a:buFont typeface="Arial" charset="0"/>
              <a:buChar char="–"/>
              <a:defRPr sz="1600">
                <a:solidFill>
                  <a:schemeClr val="tx1"/>
                </a:solidFill>
                <a:latin typeface="Verdana" pitchFamily="34" charset="0"/>
                <a:ea typeface="Verdana" pitchFamily="34" charset="0"/>
                <a:cs typeface="Verdana" pitchFamily="34" charset="0"/>
              </a:defRPr>
            </a:lvl2pPr>
            <a:lvl3pPr marL="1143000" indent="-228600" eaLnBrk="0" hangingPunct="0">
              <a:spcBef>
                <a:spcPct val="20000"/>
              </a:spcBef>
              <a:buClr>
                <a:schemeClr val="tx2"/>
              </a:buClr>
              <a:buFont typeface="Arial" charset="0"/>
              <a:buChar char="•"/>
              <a:defRPr sz="1600">
                <a:solidFill>
                  <a:schemeClr val="tx1"/>
                </a:solidFill>
                <a:latin typeface="Verdana" pitchFamily="34" charset="0"/>
                <a:ea typeface="Verdana" pitchFamily="34" charset="0"/>
                <a:cs typeface="Verdana" pitchFamily="34" charset="0"/>
              </a:defRPr>
            </a:lvl3pPr>
            <a:lvl4pPr marL="1600200" indent="-228600" eaLnBrk="0" hangingPunct="0">
              <a:spcBef>
                <a:spcPct val="20000"/>
              </a:spcBef>
              <a:buClr>
                <a:schemeClr val="tx2"/>
              </a:buClr>
              <a:buFont typeface="Arial" charset="0"/>
              <a:buChar char="–"/>
              <a:defRPr sz="1600">
                <a:solidFill>
                  <a:schemeClr val="tx1"/>
                </a:solidFill>
                <a:latin typeface="Verdana" pitchFamily="34" charset="0"/>
                <a:ea typeface="Verdana" pitchFamily="34" charset="0"/>
                <a:cs typeface="Verdana" pitchFamily="34" charset="0"/>
              </a:defRPr>
            </a:lvl4pPr>
            <a:lvl5pPr marL="2057400" indent="-228600" eaLnBrk="0" hangingPunct="0">
              <a:spcBef>
                <a:spcPct val="20000"/>
              </a:spcBef>
              <a:buClr>
                <a:schemeClr val="tx2"/>
              </a:buClr>
              <a:buFont typeface="Arial" charset="0"/>
              <a:buChar char="»"/>
              <a:defRPr sz="1600">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Clr>
                <a:schemeClr val="tx2"/>
              </a:buClr>
              <a:buFont typeface="Arial" charset="0"/>
              <a:buChar char="»"/>
              <a:defRPr sz="1600">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Clr>
                <a:schemeClr val="tx2"/>
              </a:buClr>
              <a:buFont typeface="Arial" charset="0"/>
              <a:buChar char="»"/>
              <a:defRPr sz="1600">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Clr>
                <a:schemeClr val="tx2"/>
              </a:buClr>
              <a:buFont typeface="Arial" charset="0"/>
              <a:buChar char="»"/>
              <a:defRPr sz="1600">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Clr>
                <a:schemeClr val="tx2"/>
              </a:buClr>
              <a:buFont typeface="Arial" charset="0"/>
              <a:buChar char="»"/>
              <a:defRPr sz="1600">
                <a:solidFill>
                  <a:schemeClr val="tx1"/>
                </a:solidFill>
                <a:latin typeface="Verdana" pitchFamily="34" charset="0"/>
                <a:ea typeface="Verdana" pitchFamily="34" charset="0"/>
                <a:cs typeface="Verdana" pitchFamily="34" charset="0"/>
              </a:defRPr>
            </a:lvl9pPr>
          </a:lstStyle>
          <a:p>
            <a:pPr eaLnBrk="1" hangingPunct="1">
              <a:spcBef>
                <a:spcPct val="0"/>
              </a:spcBef>
              <a:buClrTx/>
              <a:buFontTx/>
              <a:buNone/>
            </a:pPr>
            <a:endParaRPr lang="nl-NL" altLang="en-US" dirty="0">
              <a:solidFill>
                <a:srgbClr val="C60C30"/>
              </a:solidFill>
              <a:latin typeface="Lucida Bright" panose="02040602050505020304" pitchFamily="18" charset="0"/>
              <a:cs typeface="Arial" charset="0"/>
            </a:endParaRPr>
          </a:p>
        </p:txBody>
      </p:sp>
    </p:spTree>
    <p:extLst>
      <p:ext uri="{BB962C8B-B14F-4D97-AF65-F5344CB8AC3E}">
        <p14:creationId xmlns:p14="http://schemas.microsoft.com/office/powerpoint/2010/main" val="1077294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pPr eaLnBrk="1" hangingPunct="1"/>
            <a:r>
              <a:rPr lang="nl-NL" altLang="en-US" dirty="0"/>
              <a:t>Agenda ALV-NOREA, 7 december 2023</a:t>
            </a:r>
          </a:p>
        </p:txBody>
      </p:sp>
      <p:sp>
        <p:nvSpPr>
          <p:cNvPr id="6" name="Content Placeholder 4"/>
          <p:cNvSpPr>
            <a:spLocks noGrp="1"/>
          </p:cNvSpPr>
          <p:nvPr>
            <p:ph idx="1"/>
          </p:nvPr>
        </p:nvSpPr>
        <p:spPr>
          <a:xfrm>
            <a:off x="139701" y="1090613"/>
            <a:ext cx="8748713" cy="3475435"/>
          </a:xfrm>
        </p:spPr>
        <p:txBody>
          <a:bodyPr/>
          <a:lstStyle/>
          <a:p>
            <a:pPr marL="342900" indent="-342900" eaLnBrk="1" hangingPunct="1">
              <a:buFont typeface="+mj-lt"/>
              <a:buAutoNum type="arabicPeriod"/>
            </a:pPr>
            <a:r>
              <a:rPr lang="nl-NL" altLang="en-US" sz="1400" dirty="0">
                <a:solidFill>
                  <a:schemeClr val="accent4">
                    <a:lumMod val="60000"/>
                    <a:lumOff val="40000"/>
                  </a:schemeClr>
                </a:solidFill>
              </a:rPr>
              <a:t>Opening en mededelingen</a:t>
            </a:r>
          </a:p>
          <a:p>
            <a:pPr marL="342900" indent="-342900" eaLnBrk="1" hangingPunct="1">
              <a:buFont typeface="+mj-lt"/>
              <a:buAutoNum type="arabicPeriod"/>
            </a:pPr>
            <a:r>
              <a:rPr lang="nl-NL" altLang="en-US" sz="1400" dirty="0">
                <a:solidFill>
                  <a:schemeClr val="accent4">
                    <a:lumMod val="60000"/>
                    <a:lumOff val="40000"/>
                  </a:schemeClr>
                </a:solidFill>
              </a:rPr>
              <a:t>Verslag vorige vergadering (8 juni 2023)</a:t>
            </a:r>
          </a:p>
          <a:p>
            <a:pPr marL="342900" indent="-342900" eaLnBrk="1" hangingPunct="1">
              <a:buFont typeface="+mj-lt"/>
              <a:buAutoNum type="arabicPeriod"/>
            </a:pPr>
            <a:r>
              <a:rPr lang="nl-NL" altLang="en-US" sz="1400" dirty="0">
                <a:solidFill>
                  <a:schemeClr val="accent4">
                    <a:lumMod val="60000"/>
                    <a:lumOff val="40000"/>
                  </a:schemeClr>
                </a:solidFill>
              </a:rPr>
              <a:t>Update Strategische Speerpunten (2021-2025) en professionalisering organisatie</a:t>
            </a:r>
          </a:p>
          <a:p>
            <a:pPr marL="342900" indent="-342900" eaLnBrk="1" hangingPunct="1">
              <a:buFont typeface="+mj-lt"/>
              <a:buAutoNum type="arabicPeriod"/>
            </a:pPr>
            <a:r>
              <a:rPr lang="nl-NL" altLang="en-US" sz="1400" dirty="0">
                <a:solidFill>
                  <a:schemeClr val="accent4">
                    <a:lumMod val="60000"/>
                    <a:lumOff val="40000"/>
                  </a:schemeClr>
                </a:solidFill>
              </a:rPr>
              <a:t>Kandidaatstellingen bestuur en voorzitter Raad van Tucht</a:t>
            </a:r>
          </a:p>
          <a:p>
            <a:pPr marL="342900" indent="-342900" eaLnBrk="1" hangingPunct="1">
              <a:buFont typeface="+mj-lt"/>
              <a:buAutoNum type="arabicPeriod"/>
            </a:pPr>
            <a:r>
              <a:rPr lang="nl-NL" altLang="en-US" sz="1400" dirty="0">
                <a:solidFill>
                  <a:schemeClr val="accent4">
                    <a:lumMod val="60000"/>
                    <a:lumOff val="40000"/>
                  </a:schemeClr>
                </a:solidFill>
              </a:rPr>
              <a:t>Herziening Richtlijn Kwaliteitsbeheersing (RKBN) i.v.m.  ISQM1- en 2 (n.a.v. consultatie)</a:t>
            </a:r>
          </a:p>
          <a:p>
            <a:pPr marL="342900" indent="-342900" eaLnBrk="1" hangingPunct="1">
              <a:buFont typeface="+mj-lt"/>
              <a:buAutoNum type="arabicPeriod"/>
            </a:pPr>
            <a:r>
              <a:rPr lang="nl-NL" altLang="en-US" sz="1400" dirty="0"/>
              <a:t>Begroting en contributievoorstel 2024</a:t>
            </a:r>
          </a:p>
          <a:p>
            <a:pPr marL="342900" indent="-342900" eaLnBrk="1" hangingPunct="1">
              <a:buFont typeface="+mj-lt"/>
              <a:buAutoNum type="arabicPeriod"/>
            </a:pPr>
            <a:r>
              <a:rPr lang="nl-NL" altLang="en-US" sz="1400" dirty="0">
                <a:solidFill>
                  <a:schemeClr val="accent4">
                    <a:lumMod val="60000"/>
                    <a:lumOff val="40000"/>
                  </a:schemeClr>
                </a:solidFill>
              </a:rPr>
              <a:t>Rondvraag en sluiting</a:t>
            </a:r>
          </a:p>
        </p:txBody>
      </p:sp>
    </p:spTree>
    <p:extLst>
      <p:ext uri="{BB962C8B-B14F-4D97-AF65-F5344CB8AC3E}">
        <p14:creationId xmlns:p14="http://schemas.microsoft.com/office/powerpoint/2010/main" val="1692345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pPr eaLnBrk="1" hangingPunct="1"/>
            <a:r>
              <a:rPr lang="nl-NL" altLang="en-US" dirty="0"/>
              <a:t>Prognose jaarafsluiting 2023 en begroting 2024</a:t>
            </a:r>
          </a:p>
        </p:txBody>
      </p:sp>
      <p:sp>
        <p:nvSpPr>
          <p:cNvPr id="6" name="Content Placeholder 4"/>
          <p:cNvSpPr>
            <a:spLocks noGrp="1"/>
          </p:cNvSpPr>
          <p:nvPr>
            <p:ph idx="1"/>
          </p:nvPr>
        </p:nvSpPr>
        <p:spPr>
          <a:xfrm>
            <a:off x="139701" y="1090613"/>
            <a:ext cx="8748713" cy="3475435"/>
          </a:xfrm>
        </p:spPr>
        <p:txBody>
          <a:bodyPr/>
          <a:lstStyle/>
          <a:p>
            <a:endParaRPr lang="nl-NL"/>
          </a:p>
          <a:p>
            <a:endParaRPr lang="nl-NL"/>
          </a:p>
          <a:p>
            <a:pPr lvl="2"/>
            <a:endParaRPr lang="nl-NL"/>
          </a:p>
          <a:p>
            <a:pPr lvl="2"/>
            <a:endParaRPr lang="nl-NL"/>
          </a:p>
          <a:p>
            <a:pPr marL="0" indent="0">
              <a:buNone/>
            </a:pPr>
            <a:endParaRPr lang="nl-NL"/>
          </a:p>
          <a:p>
            <a:pPr lvl="2"/>
            <a:endParaRPr lang="nl-NL"/>
          </a:p>
          <a:p>
            <a:pPr marL="539750" lvl="2" indent="0">
              <a:buNone/>
            </a:pPr>
            <a:endParaRPr lang="nl-NL"/>
          </a:p>
        </p:txBody>
      </p:sp>
      <p:graphicFrame>
        <p:nvGraphicFramePr>
          <p:cNvPr id="2" name="Tabel 1"/>
          <p:cNvGraphicFramePr>
            <a:graphicFrameLocks noGrp="1"/>
          </p:cNvGraphicFramePr>
          <p:nvPr>
            <p:extLst>
              <p:ext uri="{D42A27DB-BD31-4B8C-83A1-F6EECF244321}">
                <p14:modId xmlns:p14="http://schemas.microsoft.com/office/powerpoint/2010/main" val="3608765988"/>
              </p:ext>
            </p:extLst>
          </p:nvPr>
        </p:nvGraphicFramePr>
        <p:xfrm>
          <a:off x="173077" y="850107"/>
          <a:ext cx="6919202" cy="3290010"/>
        </p:xfrm>
        <a:graphic>
          <a:graphicData uri="http://schemas.openxmlformats.org/drawingml/2006/table">
            <a:tbl>
              <a:tblPr>
                <a:tableStyleId>{5C22544A-7EE6-4342-B048-85BDC9FD1C3A}</a:tableStyleId>
              </a:tblPr>
              <a:tblGrid>
                <a:gridCol w="2408451">
                  <a:extLst>
                    <a:ext uri="{9D8B030D-6E8A-4147-A177-3AD203B41FA5}">
                      <a16:colId xmlns:a16="http://schemas.microsoft.com/office/drawing/2014/main" val="2076089253"/>
                    </a:ext>
                  </a:extLst>
                </a:gridCol>
                <a:gridCol w="1204779">
                  <a:extLst>
                    <a:ext uri="{9D8B030D-6E8A-4147-A177-3AD203B41FA5}">
                      <a16:colId xmlns:a16="http://schemas.microsoft.com/office/drawing/2014/main" val="2337611500"/>
                    </a:ext>
                  </a:extLst>
                </a:gridCol>
                <a:gridCol w="1127036">
                  <a:extLst>
                    <a:ext uri="{9D8B030D-6E8A-4147-A177-3AD203B41FA5}">
                      <a16:colId xmlns:a16="http://schemas.microsoft.com/office/drawing/2014/main" val="42825376"/>
                    </a:ext>
                  </a:extLst>
                </a:gridCol>
                <a:gridCol w="1051900">
                  <a:extLst>
                    <a:ext uri="{9D8B030D-6E8A-4147-A177-3AD203B41FA5}">
                      <a16:colId xmlns:a16="http://schemas.microsoft.com/office/drawing/2014/main" val="3944066064"/>
                    </a:ext>
                  </a:extLst>
                </a:gridCol>
                <a:gridCol w="1127036">
                  <a:extLst>
                    <a:ext uri="{9D8B030D-6E8A-4147-A177-3AD203B41FA5}">
                      <a16:colId xmlns:a16="http://schemas.microsoft.com/office/drawing/2014/main" val="2399523531"/>
                    </a:ext>
                  </a:extLst>
                </a:gridCol>
              </a:tblGrid>
              <a:tr h="388184">
                <a:tc>
                  <a:txBody>
                    <a:bodyPr/>
                    <a:lstStyle/>
                    <a:p>
                      <a:pPr algn="l" fontAlgn="b"/>
                      <a:r>
                        <a:rPr lang="nl-NL" sz="1100" b="1" u="none" strike="noStrike">
                          <a:effectLst/>
                        </a:rPr>
                        <a:t>Baten</a:t>
                      </a:r>
                      <a:endParaRPr lang="nl-NL" sz="1100" b="1" i="0" u="none" strike="noStrike">
                        <a:effectLst/>
                        <a:latin typeface="Arial" panose="020B0604020202020204" pitchFamily="34" charset="0"/>
                      </a:endParaRPr>
                    </a:p>
                  </a:txBody>
                  <a:tcPr marL="9525" marR="9525" marT="9525" marB="0"/>
                </a:tc>
                <a:tc>
                  <a:txBody>
                    <a:bodyPr/>
                    <a:lstStyle/>
                    <a:p>
                      <a:pPr algn="r" fontAlgn="b"/>
                      <a:r>
                        <a:rPr lang="nl-NL" sz="1100" b="1" u="none" strike="noStrike" dirty="0">
                          <a:effectLst/>
                        </a:rPr>
                        <a:t>Realisatie 2022</a:t>
                      </a:r>
                      <a:endParaRPr lang="nl-NL" sz="1100" b="1" i="1" u="none" strike="noStrike" dirty="0">
                        <a:effectLst/>
                        <a:latin typeface="Arial" panose="020B0604020202020204" pitchFamily="34" charset="0"/>
                      </a:endParaRPr>
                    </a:p>
                  </a:txBody>
                  <a:tcPr marL="9525" marR="9525" marT="9525" marB="0"/>
                </a:tc>
                <a:tc>
                  <a:txBody>
                    <a:bodyPr/>
                    <a:lstStyle/>
                    <a:p>
                      <a:pPr algn="r" fontAlgn="b"/>
                      <a:r>
                        <a:rPr lang="nl-NL" sz="1100" b="1" u="none" strike="noStrike" dirty="0">
                          <a:effectLst/>
                        </a:rPr>
                        <a:t>Begroting 2023</a:t>
                      </a:r>
                      <a:endParaRPr lang="nl-NL" sz="1100" b="1" i="1" u="none" strike="noStrike" dirty="0">
                        <a:effectLst/>
                        <a:latin typeface="Arial" panose="020B0604020202020204" pitchFamily="34" charset="0"/>
                      </a:endParaRPr>
                    </a:p>
                  </a:txBody>
                  <a:tcPr marL="9525" marR="9525" marT="9525" marB="0">
                    <a:solidFill>
                      <a:schemeClr val="bg2"/>
                    </a:solidFill>
                  </a:tcPr>
                </a:tc>
                <a:tc>
                  <a:txBody>
                    <a:bodyPr/>
                    <a:lstStyle/>
                    <a:p>
                      <a:pPr algn="r" fontAlgn="b"/>
                      <a:r>
                        <a:rPr lang="nl-NL" sz="1100" b="1" u="none" strike="noStrike" dirty="0">
                          <a:effectLst/>
                        </a:rPr>
                        <a:t>Prognose 2023</a:t>
                      </a:r>
                      <a:endParaRPr lang="nl-NL" sz="1100" b="1" i="1" u="none" strike="noStrike" dirty="0">
                        <a:effectLst/>
                        <a:latin typeface="Arial" panose="020B0604020202020204" pitchFamily="34" charset="0"/>
                      </a:endParaRPr>
                    </a:p>
                  </a:txBody>
                  <a:tcPr marL="9525" marR="9525" marT="9525" marB="0">
                    <a:solidFill>
                      <a:schemeClr val="bg2"/>
                    </a:solidFill>
                  </a:tcPr>
                </a:tc>
                <a:tc>
                  <a:txBody>
                    <a:bodyPr/>
                    <a:lstStyle/>
                    <a:p>
                      <a:pPr algn="r" fontAlgn="b"/>
                      <a:r>
                        <a:rPr lang="nl-NL" sz="1100" b="1" u="none" strike="noStrike" dirty="0">
                          <a:effectLst/>
                        </a:rPr>
                        <a:t>Begroting 2024</a:t>
                      </a:r>
                      <a:endParaRPr lang="nl-NL" sz="1100" b="1" i="1" u="none" strike="noStrike" dirty="0">
                        <a:effectLst/>
                        <a:latin typeface="Arial" panose="020B0604020202020204" pitchFamily="34" charset="0"/>
                      </a:endParaRPr>
                    </a:p>
                  </a:txBody>
                  <a:tcPr marL="9525" marR="9525" marT="9525" marB="0"/>
                </a:tc>
                <a:extLst>
                  <a:ext uri="{0D108BD9-81ED-4DB2-BD59-A6C34878D82A}">
                    <a16:rowId xmlns:a16="http://schemas.microsoft.com/office/drawing/2014/main" val="3601322270"/>
                  </a:ext>
                </a:extLst>
              </a:tr>
              <a:tr h="404979">
                <a:tc>
                  <a:txBody>
                    <a:bodyPr/>
                    <a:lstStyle/>
                    <a:p>
                      <a:pPr algn="l" fontAlgn="b"/>
                      <a:endParaRPr lang="nl-NL" sz="1100" b="1" i="0" u="none" strike="noStrike" dirty="0">
                        <a:effectLst/>
                        <a:latin typeface="Arial" panose="020B0604020202020204" pitchFamily="34" charset="0"/>
                      </a:endParaRPr>
                    </a:p>
                  </a:txBody>
                  <a:tcPr marL="9525" marR="9525" marT="9525" marB="0"/>
                </a:tc>
                <a:tc>
                  <a:txBody>
                    <a:bodyPr/>
                    <a:lstStyle/>
                    <a:p>
                      <a:pPr algn="r" fontAlgn="b"/>
                      <a:r>
                        <a:rPr lang="nl-NL" sz="900" u="none" strike="noStrike">
                          <a:effectLst/>
                        </a:rPr>
                        <a:t>€        </a:t>
                      </a:r>
                      <a:endParaRPr lang="nl-NL" sz="900" b="1" i="1" u="none" strike="noStrike">
                        <a:effectLst/>
                        <a:latin typeface="Arial" panose="020B0604020202020204" pitchFamily="34" charset="0"/>
                      </a:endParaRPr>
                    </a:p>
                  </a:txBody>
                  <a:tcPr marL="9525" marR="9525" marT="9525" marB="0"/>
                </a:tc>
                <a:tc>
                  <a:txBody>
                    <a:bodyPr/>
                    <a:lstStyle/>
                    <a:p>
                      <a:pPr algn="r" fontAlgn="b"/>
                      <a:r>
                        <a:rPr lang="nl-NL" sz="900" u="none" strike="noStrike">
                          <a:effectLst/>
                        </a:rPr>
                        <a:t>€       </a:t>
                      </a:r>
                      <a:endParaRPr lang="nl-NL" sz="900" b="1" i="1" u="none" strike="noStrike">
                        <a:effectLst/>
                        <a:latin typeface="Arial" panose="020B0604020202020204" pitchFamily="34" charset="0"/>
                      </a:endParaRPr>
                    </a:p>
                  </a:txBody>
                  <a:tcPr marL="9525" marR="9525" marT="9525" marB="0">
                    <a:solidFill>
                      <a:schemeClr val="bg2"/>
                    </a:solidFill>
                  </a:tcPr>
                </a:tc>
                <a:tc>
                  <a:txBody>
                    <a:bodyPr/>
                    <a:lstStyle/>
                    <a:p>
                      <a:pPr algn="r" fontAlgn="b"/>
                      <a:r>
                        <a:rPr lang="nl-NL" sz="900" u="none" strike="noStrike">
                          <a:effectLst/>
                        </a:rPr>
                        <a:t>€       </a:t>
                      </a:r>
                      <a:endParaRPr lang="nl-NL" sz="900" b="1" i="1" u="none" strike="noStrike">
                        <a:effectLst/>
                        <a:latin typeface="Arial" panose="020B0604020202020204" pitchFamily="34" charset="0"/>
                      </a:endParaRPr>
                    </a:p>
                  </a:txBody>
                  <a:tcPr marL="9525" marR="9525" marT="9525" marB="0">
                    <a:solidFill>
                      <a:schemeClr val="bg2"/>
                    </a:solidFill>
                  </a:tcPr>
                </a:tc>
                <a:tc>
                  <a:txBody>
                    <a:bodyPr/>
                    <a:lstStyle/>
                    <a:p>
                      <a:pPr algn="r" fontAlgn="b"/>
                      <a:r>
                        <a:rPr lang="nl-NL" sz="900" u="none" strike="noStrike">
                          <a:effectLst/>
                        </a:rPr>
                        <a:t>€       </a:t>
                      </a:r>
                      <a:endParaRPr lang="nl-NL" sz="900" b="1" i="1" u="none" strike="noStrike">
                        <a:effectLst/>
                        <a:latin typeface="Arial" panose="020B0604020202020204" pitchFamily="34" charset="0"/>
                      </a:endParaRPr>
                    </a:p>
                  </a:txBody>
                  <a:tcPr marL="9525" marR="9525" marT="9525" marB="0"/>
                </a:tc>
                <a:extLst>
                  <a:ext uri="{0D108BD9-81ED-4DB2-BD59-A6C34878D82A}">
                    <a16:rowId xmlns:a16="http://schemas.microsoft.com/office/drawing/2014/main" val="1309925302"/>
                  </a:ext>
                </a:extLst>
              </a:tr>
              <a:tr h="344231">
                <a:tc>
                  <a:txBody>
                    <a:bodyPr/>
                    <a:lstStyle/>
                    <a:p>
                      <a:pPr algn="l" fontAlgn="b"/>
                      <a:r>
                        <a:rPr lang="nl-NL" sz="1100" b="1" u="none" strike="noStrike">
                          <a:effectLst/>
                        </a:rPr>
                        <a:t>Contributies/entreegelden</a:t>
                      </a:r>
                      <a:endParaRPr lang="nl-NL" sz="1100" b="1" i="0" u="none" strike="noStrike">
                        <a:effectLst/>
                        <a:latin typeface="Arial" panose="020B0604020202020204" pitchFamily="34" charset="0"/>
                      </a:endParaRPr>
                    </a:p>
                  </a:txBody>
                  <a:tcPr marL="9525" marR="9525" marT="9525" marB="0"/>
                </a:tc>
                <a:tc>
                  <a:txBody>
                    <a:bodyPr/>
                    <a:lstStyle/>
                    <a:p>
                      <a:pPr marL="0" algn="r" rtl="0" eaLnBrk="1" fontAlgn="b" latinLnBrk="0" hangingPunct="1"/>
                      <a:r>
                        <a:rPr lang="nl-NL" sz="1100" b="0" i="0" u="none" strike="noStrike" kern="1200" dirty="0">
                          <a:solidFill>
                            <a:schemeClr val="dk1"/>
                          </a:solidFill>
                          <a:effectLst/>
                          <a:latin typeface="+mn-lt"/>
                          <a:ea typeface="+mn-ea"/>
                          <a:cs typeface="+mn-cs"/>
                        </a:rPr>
                        <a:t>794.424 </a:t>
                      </a:r>
                    </a:p>
                  </a:txBody>
                  <a:tcPr marL="0" marR="0" marT="0" marB="0"/>
                </a:tc>
                <a:tc>
                  <a:txBody>
                    <a:bodyPr/>
                    <a:lstStyle/>
                    <a:p>
                      <a:pPr algn="r" fontAlgn="b"/>
                      <a:r>
                        <a:rPr lang="nl-NL" sz="1100" b="0" i="0" u="none" strike="noStrike" dirty="0">
                          <a:effectLst/>
                          <a:latin typeface="+mn-lt"/>
                        </a:rPr>
                        <a:t>863.500</a:t>
                      </a:r>
                    </a:p>
                  </a:txBody>
                  <a:tcPr marL="9525" marR="9525" marT="9525" marB="0">
                    <a:solidFill>
                      <a:schemeClr val="bg2"/>
                    </a:solidFill>
                  </a:tcPr>
                </a:tc>
                <a:tc>
                  <a:txBody>
                    <a:bodyPr/>
                    <a:lstStyle/>
                    <a:p>
                      <a:pPr algn="r" fontAlgn="b"/>
                      <a:r>
                        <a:rPr lang="nl-NL" sz="1100" b="0" i="0" u="none" strike="noStrike" dirty="0">
                          <a:effectLst/>
                          <a:latin typeface="+mn-lt"/>
                        </a:rPr>
                        <a:t>860.063</a:t>
                      </a:r>
                    </a:p>
                  </a:txBody>
                  <a:tcPr marL="9525" marR="9525" marT="9525" marB="0">
                    <a:solidFill>
                      <a:schemeClr val="bg2"/>
                    </a:solidFill>
                  </a:tcPr>
                </a:tc>
                <a:tc>
                  <a:txBody>
                    <a:bodyPr/>
                    <a:lstStyle/>
                    <a:p>
                      <a:pPr algn="r" fontAlgn="b"/>
                      <a:r>
                        <a:rPr lang="nl-NL" sz="1100" b="0" i="0" u="none" strike="noStrike" dirty="0">
                          <a:effectLst/>
                          <a:latin typeface="+mn-lt"/>
                        </a:rPr>
                        <a:t>903.000</a:t>
                      </a:r>
                    </a:p>
                  </a:txBody>
                  <a:tcPr marL="9525" marR="9525" marT="9525" marB="0"/>
                </a:tc>
                <a:extLst>
                  <a:ext uri="{0D108BD9-81ED-4DB2-BD59-A6C34878D82A}">
                    <a16:rowId xmlns:a16="http://schemas.microsoft.com/office/drawing/2014/main" val="630274896"/>
                  </a:ext>
                </a:extLst>
              </a:tr>
              <a:tr h="344231">
                <a:tc>
                  <a:txBody>
                    <a:bodyPr/>
                    <a:lstStyle/>
                    <a:p>
                      <a:pPr algn="l" fontAlgn="b"/>
                      <a:r>
                        <a:rPr lang="nl-NL" sz="1100" b="1" u="none" strike="noStrike">
                          <a:effectLst/>
                        </a:rPr>
                        <a:t>Activiteiten en cursussen </a:t>
                      </a:r>
                      <a:endParaRPr lang="nl-NL" sz="1100" b="1" i="0" u="none" strike="noStrike">
                        <a:effectLst/>
                        <a:latin typeface="Arial" panose="020B0604020202020204" pitchFamily="34" charset="0"/>
                      </a:endParaRPr>
                    </a:p>
                  </a:txBody>
                  <a:tcPr marL="9525" marR="9525" marT="9525" marB="0"/>
                </a:tc>
                <a:tc>
                  <a:txBody>
                    <a:bodyPr/>
                    <a:lstStyle/>
                    <a:p>
                      <a:pPr marL="0" algn="r" rtl="0" eaLnBrk="1" fontAlgn="b" latinLnBrk="0" hangingPunct="1"/>
                      <a:r>
                        <a:rPr lang="nl-NL" sz="1100" b="0" i="0" u="none" strike="noStrike" kern="1200" dirty="0">
                          <a:solidFill>
                            <a:schemeClr val="dk1"/>
                          </a:solidFill>
                          <a:effectLst/>
                          <a:latin typeface="+mn-lt"/>
                          <a:ea typeface="+mn-ea"/>
                          <a:cs typeface="+mn-cs"/>
                        </a:rPr>
                        <a:t>73381 </a:t>
                      </a:r>
                    </a:p>
                  </a:txBody>
                  <a:tcPr marL="0" marR="0" marT="0" marB="0"/>
                </a:tc>
                <a:tc>
                  <a:txBody>
                    <a:bodyPr/>
                    <a:lstStyle/>
                    <a:p>
                      <a:pPr algn="r" fontAlgn="b"/>
                      <a:r>
                        <a:rPr lang="nl-NL" sz="1100" b="0" i="0" u="none" strike="noStrike" dirty="0">
                          <a:effectLst/>
                          <a:latin typeface="+mn-lt"/>
                        </a:rPr>
                        <a:t>80.000</a:t>
                      </a:r>
                    </a:p>
                  </a:txBody>
                  <a:tcPr marL="9525" marR="9525" marT="9525" marB="0">
                    <a:solidFill>
                      <a:schemeClr val="bg2"/>
                    </a:solidFill>
                  </a:tcPr>
                </a:tc>
                <a:tc>
                  <a:txBody>
                    <a:bodyPr/>
                    <a:lstStyle/>
                    <a:p>
                      <a:pPr algn="r" fontAlgn="b"/>
                      <a:r>
                        <a:rPr lang="nl-NL" sz="1100" b="0" i="0" u="none" strike="noStrike" dirty="0">
                          <a:effectLst/>
                          <a:latin typeface="+mn-lt"/>
                        </a:rPr>
                        <a:t>550</a:t>
                      </a:r>
                    </a:p>
                  </a:txBody>
                  <a:tcPr marL="9525" marR="9525" marT="9525" marB="0">
                    <a:solidFill>
                      <a:schemeClr val="bg2"/>
                    </a:solidFill>
                  </a:tcPr>
                </a:tc>
                <a:tc>
                  <a:txBody>
                    <a:bodyPr/>
                    <a:lstStyle/>
                    <a:p>
                      <a:pPr algn="r" fontAlgn="b"/>
                      <a:r>
                        <a:rPr lang="nl-NL" sz="1100" b="0" i="0" u="none" strike="noStrike" dirty="0">
                          <a:effectLst/>
                          <a:latin typeface="+mn-lt"/>
                        </a:rPr>
                        <a:t>10.000</a:t>
                      </a:r>
                    </a:p>
                  </a:txBody>
                  <a:tcPr marL="9525" marR="9525" marT="9525" marB="0"/>
                </a:tc>
                <a:extLst>
                  <a:ext uri="{0D108BD9-81ED-4DB2-BD59-A6C34878D82A}">
                    <a16:rowId xmlns:a16="http://schemas.microsoft.com/office/drawing/2014/main" val="325489918"/>
                  </a:ext>
                </a:extLst>
              </a:tr>
              <a:tr h="344231">
                <a:tc>
                  <a:txBody>
                    <a:bodyPr/>
                    <a:lstStyle/>
                    <a:p>
                      <a:pPr algn="l" fontAlgn="b"/>
                      <a:r>
                        <a:rPr lang="nl-NL" sz="1100" b="1" u="none" strike="noStrike">
                          <a:effectLst/>
                        </a:rPr>
                        <a:t>Publicaties</a:t>
                      </a:r>
                      <a:endParaRPr lang="nl-NL" sz="1100" b="1" i="0" u="none" strike="noStrike">
                        <a:effectLst/>
                        <a:latin typeface="Arial" panose="020B0604020202020204" pitchFamily="34" charset="0"/>
                      </a:endParaRPr>
                    </a:p>
                  </a:txBody>
                  <a:tcPr marL="9525" marR="9525" marT="9525" marB="0"/>
                </a:tc>
                <a:tc>
                  <a:txBody>
                    <a:bodyPr/>
                    <a:lstStyle/>
                    <a:p>
                      <a:pPr marL="0" algn="r" rtl="0" eaLnBrk="1" fontAlgn="b" latinLnBrk="0" hangingPunct="1"/>
                      <a:r>
                        <a:rPr lang="nl-NL" sz="1100" b="0" i="0" u="none" strike="noStrike" kern="1200" dirty="0">
                          <a:solidFill>
                            <a:schemeClr val="dk1"/>
                          </a:solidFill>
                          <a:effectLst/>
                          <a:latin typeface="+mn-lt"/>
                          <a:ea typeface="+mn-ea"/>
                          <a:cs typeface="+mn-cs"/>
                        </a:rPr>
                        <a:t>506 </a:t>
                      </a:r>
                    </a:p>
                  </a:txBody>
                  <a:tcPr marL="0" marR="0" marT="0" marB="0"/>
                </a:tc>
                <a:tc>
                  <a:txBody>
                    <a:bodyPr/>
                    <a:lstStyle/>
                    <a:p>
                      <a:pPr algn="r" fontAlgn="b"/>
                      <a:r>
                        <a:rPr lang="nl-NL" sz="1100" b="0" i="0" u="none" strike="noStrike">
                          <a:effectLst/>
                          <a:latin typeface="+mn-lt"/>
                        </a:rPr>
                        <a:t>250</a:t>
                      </a:r>
                    </a:p>
                  </a:txBody>
                  <a:tcPr marL="9525" marR="9525" marT="9525" marB="0">
                    <a:solidFill>
                      <a:schemeClr val="bg2"/>
                    </a:solidFill>
                  </a:tcPr>
                </a:tc>
                <a:tc>
                  <a:txBody>
                    <a:bodyPr/>
                    <a:lstStyle/>
                    <a:p>
                      <a:pPr algn="r" fontAlgn="b"/>
                      <a:r>
                        <a:rPr lang="nl-NL" sz="1100" b="0" i="0" u="none" strike="noStrike">
                          <a:effectLst/>
                          <a:latin typeface="+mn-lt"/>
                        </a:rPr>
                        <a:t>0</a:t>
                      </a:r>
                      <a:endParaRPr lang="nl-NL" sz="1100" b="0" i="0" u="none" strike="noStrike" dirty="0">
                        <a:effectLst/>
                        <a:latin typeface="+mn-lt"/>
                      </a:endParaRPr>
                    </a:p>
                  </a:txBody>
                  <a:tcPr marL="9525" marR="9525" marT="9525" marB="0">
                    <a:solidFill>
                      <a:schemeClr val="bg2"/>
                    </a:solidFill>
                  </a:tcPr>
                </a:tc>
                <a:tc>
                  <a:txBody>
                    <a:bodyPr/>
                    <a:lstStyle/>
                    <a:p>
                      <a:pPr algn="r" fontAlgn="b"/>
                      <a:r>
                        <a:rPr lang="nl-NL" sz="1100" b="0" i="0" u="none" strike="noStrike" dirty="0">
                          <a:effectLst/>
                          <a:latin typeface="+mn-lt"/>
                        </a:rPr>
                        <a:t>300</a:t>
                      </a:r>
                    </a:p>
                  </a:txBody>
                  <a:tcPr marL="9525" marR="9525" marT="9525" marB="0"/>
                </a:tc>
                <a:extLst>
                  <a:ext uri="{0D108BD9-81ED-4DB2-BD59-A6C34878D82A}">
                    <a16:rowId xmlns:a16="http://schemas.microsoft.com/office/drawing/2014/main" val="2261618052"/>
                  </a:ext>
                </a:extLst>
              </a:tr>
              <a:tr h="344231">
                <a:tc>
                  <a:txBody>
                    <a:bodyPr/>
                    <a:lstStyle/>
                    <a:p>
                      <a:pPr algn="l" fontAlgn="b"/>
                      <a:r>
                        <a:rPr lang="nl-NL" sz="1100" b="1" u="none" strike="noStrike">
                          <a:effectLst/>
                        </a:rPr>
                        <a:t>Rente</a:t>
                      </a:r>
                      <a:endParaRPr lang="nl-NL" sz="1100" b="1" i="0" u="none" strike="noStrike">
                        <a:effectLst/>
                        <a:latin typeface="Arial" panose="020B0604020202020204" pitchFamily="34" charset="0"/>
                      </a:endParaRPr>
                    </a:p>
                  </a:txBody>
                  <a:tcPr marL="9525" marR="9525" marT="9525" marB="0"/>
                </a:tc>
                <a:tc>
                  <a:txBody>
                    <a:bodyPr/>
                    <a:lstStyle/>
                    <a:p>
                      <a:pPr marL="0" algn="r" rtl="0" eaLnBrk="1" fontAlgn="b" latinLnBrk="0" hangingPunct="1"/>
                      <a:r>
                        <a:rPr lang="nl-NL" sz="1100" b="0" i="0" u="none" strike="noStrike" kern="1200">
                          <a:solidFill>
                            <a:schemeClr val="dk1"/>
                          </a:solidFill>
                          <a:effectLst/>
                          <a:latin typeface="+mn-lt"/>
                          <a:ea typeface="+mn-ea"/>
                          <a:cs typeface="+mn-cs"/>
                        </a:rPr>
                        <a:t>0 </a:t>
                      </a:r>
                    </a:p>
                  </a:txBody>
                  <a:tcPr marL="0" marR="0" marT="0" marB="0"/>
                </a:tc>
                <a:tc>
                  <a:txBody>
                    <a:bodyPr/>
                    <a:lstStyle/>
                    <a:p>
                      <a:pPr algn="r" fontAlgn="b"/>
                      <a:r>
                        <a:rPr lang="nl-NL" sz="1100" b="0" i="0" u="none" strike="noStrike" dirty="0">
                          <a:effectLst/>
                          <a:latin typeface="+mn-lt"/>
                        </a:rPr>
                        <a:t>0</a:t>
                      </a:r>
                    </a:p>
                  </a:txBody>
                  <a:tcPr marL="9525" marR="9525" marT="9525" marB="0">
                    <a:solidFill>
                      <a:schemeClr val="bg2"/>
                    </a:solidFill>
                  </a:tcPr>
                </a:tc>
                <a:tc>
                  <a:txBody>
                    <a:bodyPr/>
                    <a:lstStyle/>
                    <a:p>
                      <a:pPr algn="r" fontAlgn="b"/>
                      <a:r>
                        <a:rPr lang="nl-NL" sz="1100" b="0" i="0" u="none" strike="noStrike" dirty="0">
                          <a:effectLst/>
                          <a:latin typeface="+mn-lt"/>
                        </a:rPr>
                        <a:t>0</a:t>
                      </a:r>
                    </a:p>
                  </a:txBody>
                  <a:tcPr marL="9525" marR="9525" marT="9525" marB="0">
                    <a:solidFill>
                      <a:schemeClr val="bg2"/>
                    </a:solidFill>
                  </a:tcPr>
                </a:tc>
                <a:tc>
                  <a:txBody>
                    <a:bodyPr/>
                    <a:lstStyle/>
                    <a:p>
                      <a:pPr algn="r" fontAlgn="b"/>
                      <a:r>
                        <a:rPr lang="nl-NL" sz="1100" b="0" i="0" u="none" strike="noStrike">
                          <a:effectLst/>
                          <a:latin typeface="+mn-lt"/>
                        </a:rPr>
                        <a:t>0</a:t>
                      </a:r>
                    </a:p>
                  </a:txBody>
                  <a:tcPr marL="9525" marR="9525" marT="9525" marB="0"/>
                </a:tc>
                <a:extLst>
                  <a:ext uri="{0D108BD9-81ED-4DB2-BD59-A6C34878D82A}">
                    <a16:rowId xmlns:a16="http://schemas.microsoft.com/office/drawing/2014/main" val="3055030276"/>
                  </a:ext>
                </a:extLst>
              </a:tr>
              <a:tr h="344231">
                <a:tc>
                  <a:txBody>
                    <a:bodyPr/>
                    <a:lstStyle/>
                    <a:p>
                      <a:pPr algn="l" fontAlgn="b"/>
                      <a:r>
                        <a:rPr lang="nl-NL" sz="1100" b="1" u="none" strike="noStrike">
                          <a:effectLst/>
                        </a:rPr>
                        <a:t>Overige baten</a:t>
                      </a:r>
                      <a:endParaRPr lang="nl-NL" sz="1100" b="1" i="0" u="none" strike="noStrike">
                        <a:effectLst/>
                        <a:latin typeface="Arial" panose="020B0604020202020204" pitchFamily="34" charset="0"/>
                      </a:endParaRPr>
                    </a:p>
                  </a:txBody>
                  <a:tcPr marL="9525" marR="9525" marT="9525" marB="0"/>
                </a:tc>
                <a:tc>
                  <a:txBody>
                    <a:bodyPr/>
                    <a:lstStyle/>
                    <a:p>
                      <a:pPr marL="0" algn="r" rtl="0" eaLnBrk="1" fontAlgn="b" latinLnBrk="0" hangingPunct="1"/>
                      <a:r>
                        <a:rPr lang="nl-NL" sz="1100" b="0" i="0" u="none" strike="noStrike" kern="1200" dirty="0">
                          <a:solidFill>
                            <a:schemeClr val="dk1"/>
                          </a:solidFill>
                          <a:effectLst/>
                          <a:latin typeface="+mn-lt"/>
                          <a:ea typeface="+mn-ea"/>
                          <a:cs typeface="+mn-cs"/>
                        </a:rPr>
                        <a:t>5.356 </a:t>
                      </a:r>
                    </a:p>
                  </a:txBody>
                  <a:tcPr marL="0" marR="0" marT="0" marB="0"/>
                </a:tc>
                <a:tc>
                  <a:txBody>
                    <a:bodyPr/>
                    <a:lstStyle/>
                    <a:p>
                      <a:pPr algn="r" fontAlgn="b"/>
                      <a:r>
                        <a:rPr lang="nl-NL" sz="1100" b="0" i="0" u="none" strike="noStrike" dirty="0">
                          <a:effectLst/>
                          <a:latin typeface="+mn-lt"/>
                        </a:rPr>
                        <a:t>10.000</a:t>
                      </a:r>
                    </a:p>
                  </a:txBody>
                  <a:tcPr marL="9525" marR="9525" marT="9525" marB="0">
                    <a:solidFill>
                      <a:schemeClr val="bg2"/>
                    </a:solidFill>
                  </a:tcPr>
                </a:tc>
                <a:tc>
                  <a:txBody>
                    <a:bodyPr/>
                    <a:lstStyle/>
                    <a:p>
                      <a:pPr algn="r" fontAlgn="b"/>
                      <a:r>
                        <a:rPr lang="nl-NL" sz="1100" b="0" i="0" u="none" strike="noStrike" dirty="0">
                          <a:effectLst/>
                          <a:latin typeface="+mn-lt"/>
                        </a:rPr>
                        <a:t>12.500</a:t>
                      </a:r>
                    </a:p>
                  </a:txBody>
                  <a:tcPr marL="9525" marR="9525" marT="9525" marB="0">
                    <a:solidFill>
                      <a:schemeClr val="bg2"/>
                    </a:solidFill>
                  </a:tcPr>
                </a:tc>
                <a:tc>
                  <a:txBody>
                    <a:bodyPr/>
                    <a:lstStyle/>
                    <a:p>
                      <a:pPr algn="r" fontAlgn="b"/>
                      <a:r>
                        <a:rPr lang="nl-NL" sz="1100" b="0" i="0" u="none" strike="noStrike" dirty="0">
                          <a:effectLst/>
                          <a:latin typeface="+mn-lt"/>
                        </a:rPr>
                        <a:t>5.000</a:t>
                      </a:r>
                    </a:p>
                  </a:txBody>
                  <a:tcPr marL="9525" marR="9525" marT="9525" marB="0"/>
                </a:tc>
                <a:extLst>
                  <a:ext uri="{0D108BD9-81ED-4DB2-BD59-A6C34878D82A}">
                    <a16:rowId xmlns:a16="http://schemas.microsoft.com/office/drawing/2014/main" val="607248965"/>
                  </a:ext>
                </a:extLst>
              </a:tr>
              <a:tr h="431461">
                <a:tc>
                  <a:txBody>
                    <a:bodyPr/>
                    <a:lstStyle/>
                    <a:p>
                      <a:pPr algn="l" fontAlgn="b"/>
                      <a:r>
                        <a:rPr lang="nl-NL" sz="1100" b="1" u="none" strike="noStrike">
                          <a:effectLst/>
                        </a:rPr>
                        <a:t>Kwaliteitsonderzoek</a:t>
                      </a:r>
                      <a:endParaRPr lang="nl-NL" sz="1100" b="1" i="0" u="none" strike="noStrike">
                        <a:effectLst/>
                        <a:latin typeface="Arial" panose="020B0604020202020204" pitchFamily="34" charset="0"/>
                      </a:endParaRPr>
                    </a:p>
                  </a:txBody>
                  <a:tcPr marL="9525" marR="9525" marT="9525" marB="0"/>
                </a:tc>
                <a:tc>
                  <a:txBody>
                    <a:bodyPr/>
                    <a:lstStyle/>
                    <a:p>
                      <a:pPr marL="0" algn="r" rtl="0" eaLnBrk="1" fontAlgn="b" latinLnBrk="0" hangingPunct="1"/>
                      <a:r>
                        <a:rPr lang="nl-NL" sz="1100" b="0" i="0" u="none" strike="noStrike" kern="1200" dirty="0">
                          <a:solidFill>
                            <a:schemeClr val="dk1"/>
                          </a:solidFill>
                          <a:effectLst/>
                          <a:latin typeface="+mn-lt"/>
                          <a:ea typeface="+mn-ea"/>
                          <a:cs typeface="+mn-cs"/>
                        </a:rPr>
                        <a:t>29.625 </a:t>
                      </a:r>
                    </a:p>
                  </a:txBody>
                  <a:tcPr marL="0" marR="0" marT="0" marB="0"/>
                </a:tc>
                <a:tc>
                  <a:txBody>
                    <a:bodyPr/>
                    <a:lstStyle/>
                    <a:p>
                      <a:pPr algn="r" fontAlgn="b"/>
                      <a:r>
                        <a:rPr lang="nl-NL" sz="1100" b="0" i="0" u="none" strike="noStrike" dirty="0">
                          <a:effectLst/>
                          <a:latin typeface="+mn-lt"/>
                        </a:rPr>
                        <a:t>55.000</a:t>
                      </a:r>
                    </a:p>
                  </a:txBody>
                  <a:tcPr marL="9525" marR="9525" marT="9525" marB="0">
                    <a:solidFill>
                      <a:schemeClr val="bg2"/>
                    </a:solidFill>
                  </a:tcPr>
                </a:tc>
                <a:tc>
                  <a:txBody>
                    <a:bodyPr/>
                    <a:lstStyle/>
                    <a:p>
                      <a:pPr algn="r" fontAlgn="b"/>
                      <a:r>
                        <a:rPr lang="nl-NL" sz="1100" b="0" i="0" u="none" strike="noStrike" dirty="0">
                          <a:effectLst/>
                          <a:latin typeface="+mn-lt"/>
                        </a:rPr>
                        <a:t>22.500</a:t>
                      </a:r>
                    </a:p>
                  </a:txBody>
                  <a:tcPr marL="9525" marR="9525" marT="9525" marB="0">
                    <a:solidFill>
                      <a:schemeClr val="bg2"/>
                    </a:solidFill>
                  </a:tcPr>
                </a:tc>
                <a:tc>
                  <a:txBody>
                    <a:bodyPr/>
                    <a:lstStyle/>
                    <a:p>
                      <a:pPr algn="r" fontAlgn="b"/>
                      <a:r>
                        <a:rPr lang="nl-NL" sz="1100" b="0" i="0" u="none" strike="noStrike" dirty="0">
                          <a:effectLst/>
                          <a:latin typeface="+mn-lt"/>
                        </a:rPr>
                        <a:t>25.000</a:t>
                      </a:r>
                    </a:p>
                  </a:txBody>
                  <a:tcPr marL="9525" marR="9525" marT="9525" marB="0"/>
                </a:tc>
                <a:extLst>
                  <a:ext uri="{0D108BD9-81ED-4DB2-BD59-A6C34878D82A}">
                    <a16:rowId xmlns:a16="http://schemas.microsoft.com/office/drawing/2014/main" val="3499926466"/>
                  </a:ext>
                </a:extLst>
              </a:tr>
              <a:tr h="344231">
                <a:tc>
                  <a:txBody>
                    <a:bodyPr/>
                    <a:lstStyle/>
                    <a:p>
                      <a:pPr algn="l" fontAlgn="b"/>
                      <a:r>
                        <a:rPr lang="nl-NL" sz="1100" b="1" u="none" strike="noStrike">
                          <a:effectLst/>
                        </a:rPr>
                        <a:t>Som der baten</a:t>
                      </a:r>
                      <a:endParaRPr lang="nl-NL" sz="1100" b="1" i="0" u="none" strike="noStrike">
                        <a:effectLst/>
                        <a:latin typeface="Arial" panose="020B0604020202020204" pitchFamily="34" charset="0"/>
                      </a:endParaRPr>
                    </a:p>
                  </a:txBody>
                  <a:tcPr marL="9525" marR="9525" marT="9525" marB="0"/>
                </a:tc>
                <a:tc>
                  <a:txBody>
                    <a:bodyPr/>
                    <a:lstStyle/>
                    <a:p>
                      <a:pPr marL="0" algn="r" rtl="0" eaLnBrk="1" fontAlgn="b" latinLnBrk="0" hangingPunct="1"/>
                      <a:r>
                        <a:rPr lang="nl-NL" sz="1100" b="1" i="0" u="none" strike="noStrike" kern="1200" dirty="0">
                          <a:solidFill>
                            <a:schemeClr val="dk1"/>
                          </a:solidFill>
                          <a:effectLst/>
                          <a:latin typeface="+mn-lt"/>
                          <a:ea typeface="+mn-ea"/>
                          <a:cs typeface="+mn-cs"/>
                        </a:rPr>
                        <a:t>903.292 </a:t>
                      </a:r>
                    </a:p>
                  </a:txBody>
                  <a:tcPr marL="0" marR="0" marT="0" marB="0"/>
                </a:tc>
                <a:tc>
                  <a:txBody>
                    <a:bodyPr/>
                    <a:lstStyle/>
                    <a:p>
                      <a:pPr algn="r" fontAlgn="b"/>
                      <a:r>
                        <a:rPr lang="nl-NL" sz="1100" b="1" i="0" u="none" strike="noStrike" dirty="0">
                          <a:effectLst/>
                          <a:latin typeface="+mn-lt"/>
                        </a:rPr>
                        <a:t>1008.750</a:t>
                      </a:r>
                    </a:p>
                  </a:txBody>
                  <a:tcPr marL="9525" marR="9525" marT="9525" marB="0">
                    <a:solidFill>
                      <a:schemeClr val="bg2"/>
                    </a:solidFill>
                  </a:tcPr>
                </a:tc>
                <a:tc>
                  <a:txBody>
                    <a:bodyPr/>
                    <a:lstStyle/>
                    <a:p>
                      <a:pPr algn="r" fontAlgn="b"/>
                      <a:r>
                        <a:rPr lang="nl-NL" sz="1100" b="1" i="0" u="none" strike="noStrike" dirty="0">
                          <a:effectLst/>
                          <a:latin typeface="+mn-lt"/>
                        </a:rPr>
                        <a:t>895.613</a:t>
                      </a:r>
                    </a:p>
                  </a:txBody>
                  <a:tcPr marL="9525" marR="9525" marT="9525" marB="0">
                    <a:solidFill>
                      <a:schemeClr val="bg2"/>
                    </a:solidFill>
                  </a:tcPr>
                </a:tc>
                <a:tc>
                  <a:txBody>
                    <a:bodyPr/>
                    <a:lstStyle/>
                    <a:p>
                      <a:pPr algn="r" fontAlgn="b"/>
                      <a:r>
                        <a:rPr lang="nl-NL" sz="1100" b="1" i="0" u="none" strike="noStrike" dirty="0">
                          <a:effectLst/>
                          <a:latin typeface="+mn-lt"/>
                        </a:rPr>
                        <a:t>943.300</a:t>
                      </a:r>
                    </a:p>
                  </a:txBody>
                  <a:tcPr marL="9525" marR="9525" marT="9525" marB="0"/>
                </a:tc>
                <a:extLst>
                  <a:ext uri="{0D108BD9-81ED-4DB2-BD59-A6C34878D82A}">
                    <a16:rowId xmlns:a16="http://schemas.microsoft.com/office/drawing/2014/main" val="3006457953"/>
                  </a:ext>
                </a:extLst>
              </a:tr>
            </a:tbl>
          </a:graphicData>
        </a:graphic>
      </p:graphicFrame>
    </p:spTree>
    <p:extLst>
      <p:ext uri="{BB962C8B-B14F-4D97-AF65-F5344CB8AC3E}">
        <p14:creationId xmlns:p14="http://schemas.microsoft.com/office/powerpoint/2010/main" val="147963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pPr eaLnBrk="1" hangingPunct="1"/>
            <a:r>
              <a:rPr lang="nl-NL" altLang="en-US" dirty="0"/>
              <a:t>Prognose jaarafsluiting 2023 en begroting 2024</a:t>
            </a:r>
          </a:p>
        </p:txBody>
      </p:sp>
      <p:sp>
        <p:nvSpPr>
          <p:cNvPr id="6" name="Content Placeholder 4"/>
          <p:cNvSpPr>
            <a:spLocks noGrp="1"/>
          </p:cNvSpPr>
          <p:nvPr>
            <p:ph idx="1"/>
          </p:nvPr>
        </p:nvSpPr>
        <p:spPr>
          <a:xfrm>
            <a:off x="133682" y="1059582"/>
            <a:ext cx="8748713" cy="3547443"/>
          </a:xfrm>
        </p:spPr>
        <p:txBody>
          <a:bodyPr/>
          <a:lstStyle/>
          <a:p>
            <a:endParaRPr lang="nl-NL"/>
          </a:p>
          <a:p>
            <a:endParaRPr lang="nl-NL"/>
          </a:p>
          <a:p>
            <a:pPr lvl="2"/>
            <a:endParaRPr lang="nl-NL"/>
          </a:p>
          <a:p>
            <a:pPr lvl="2"/>
            <a:endParaRPr lang="nl-NL"/>
          </a:p>
          <a:p>
            <a:pPr marL="0" indent="0">
              <a:buNone/>
            </a:pPr>
            <a:endParaRPr lang="nl-NL"/>
          </a:p>
          <a:p>
            <a:pPr lvl="2"/>
            <a:endParaRPr lang="nl-NL"/>
          </a:p>
          <a:p>
            <a:pPr marL="539750" lvl="2" indent="0">
              <a:buNone/>
            </a:pPr>
            <a:endParaRPr lang="nl-NL"/>
          </a:p>
        </p:txBody>
      </p:sp>
      <p:graphicFrame>
        <p:nvGraphicFramePr>
          <p:cNvPr id="2" name="Tabel 1"/>
          <p:cNvGraphicFramePr>
            <a:graphicFrameLocks noGrp="1"/>
          </p:cNvGraphicFramePr>
          <p:nvPr>
            <p:extLst>
              <p:ext uri="{D42A27DB-BD31-4B8C-83A1-F6EECF244321}">
                <p14:modId xmlns:p14="http://schemas.microsoft.com/office/powerpoint/2010/main" val="2176007608"/>
              </p:ext>
            </p:extLst>
          </p:nvPr>
        </p:nvGraphicFramePr>
        <p:xfrm>
          <a:off x="683568" y="850107"/>
          <a:ext cx="6073015" cy="3295626"/>
        </p:xfrm>
        <a:graphic>
          <a:graphicData uri="http://schemas.openxmlformats.org/drawingml/2006/table">
            <a:tbl>
              <a:tblPr>
                <a:tableStyleId>{5C22544A-7EE6-4342-B048-85BDC9FD1C3A}</a:tableStyleId>
              </a:tblPr>
              <a:tblGrid>
                <a:gridCol w="2421826">
                  <a:extLst>
                    <a:ext uri="{9D8B030D-6E8A-4147-A177-3AD203B41FA5}">
                      <a16:colId xmlns:a16="http://schemas.microsoft.com/office/drawing/2014/main" val="2994259403"/>
                    </a:ext>
                  </a:extLst>
                </a:gridCol>
                <a:gridCol w="813962">
                  <a:extLst>
                    <a:ext uri="{9D8B030D-6E8A-4147-A177-3AD203B41FA5}">
                      <a16:colId xmlns:a16="http://schemas.microsoft.com/office/drawing/2014/main" val="2574477724"/>
                    </a:ext>
                  </a:extLst>
                </a:gridCol>
                <a:gridCol w="893011">
                  <a:extLst>
                    <a:ext uri="{9D8B030D-6E8A-4147-A177-3AD203B41FA5}">
                      <a16:colId xmlns:a16="http://schemas.microsoft.com/office/drawing/2014/main" val="1386705315"/>
                    </a:ext>
                  </a:extLst>
                </a:gridCol>
                <a:gridCol w="973586">
                  <a:extLst>
                    <a:ext uri="{9D8B030D-6E8A-4147-A177-3AD203B41FA5}">
                      <a16:colId xmlns:a16="http://schemas.microsoft.com/office/drawing/2014/main" val="2765339932"/>
                    </a:ext>
                  </a:extLst>
                </a:gridCol>
                <a:gridCol w="970630">
                  <a:extLst>
                    <a:ext uri="{9D8B030D-6E8A-4147-A177-3AD203B41FA5}">
                      <a16:colId xmlns:a16="http://schemas.microsoft.com/office/drawing/2014/main" val="3399699187"/>
                    </a:ext>
                  </a:extLst>
                </a:gridCol>
              </a:tblGrid>
              <a:tr h="295730">
                <a:tc>
                  <a:txBody>
                    <a:bodyPr/>
                    <a:lstStyle/>
                    <a:p>
                      <a:pPr algn="l" fontAlgn="b"/>
                      <a:r>
                        <a:rPr lang="nl-NL" sz="1100" b="1" u="none" strike="noStrike" dirty="0">
                          <a:effectLst/>
                        </a:rPr>
                        <a:t>Lasten</a:t>
                      </a:r>
                      <a:endParaRPr lang="nl-NL" sz="1100" b="1" i="0" u="none" strike="noStrike" dirty="0">
                        <a:effectLst/>
                        <a:latin typeface="Arial" panose="020B0604020202020204" pitchFamily="34" charset="0"/>
                      </a:endParaRPr>
                    </a:p>
                  </a:txBody>
                  <a:tcPr marL="9525" marR="9525" marT="9525" marB="0"/>
                </a:tc>
                <a:tc>
                  <a:txBody>
                    <a:bodyPr/>
                    <a:lstStyle/>
                    <a:p>
                      <a:pPr algn="r" fontAlgn="b"/>
                      <a:r>
                        <a:rPr lang="nl-NL" sz="900" b="1" u="none" strike="noStrike" dirty="0">
                          <a:effectLst/>
                        </a:rPr>
                        <a:t>Realisatie 2022 </a:t>
                      </a:r>
                      <a:endParaRPr lang="nl-NL" sz="900" b="1" i="1" u="none" strike="noStrike" dirty="0">
                        <a:effectLst/>
                        <a:latin typeface="Arial" panose="020B0604020202020204" pitchFamily="34" charset="0"/>
                      </a:endParaRPr>
                    </a:p>
                  </a:txBody>
                  <a:tcPr marL="9525" marR="9525" marT="9525" marB="0"/>
                </a:tc>
                <a:tc>
                  <a:txBody>
                    <a:bodyPr/>
                    <a:lstStyle/>
                    <a:p>
                      <a:pPr algn="r" fontAlgn="b"/>
                      <a:r>
                        <a:rPr lang="nl-NL" sz="900" b="1" u="none" strike="noStrike" dirty="0">
                          <a:effectLst/>
                        </a:rPr>
                        <a:t>Begroting</a:t>
                      </a:r>
                      <a:r>
                        <a:rPr lang="nl-NL" sz="900" b="1" u="none" strike="noStrike" baseline="0" dirty="0">
                          <a:effectLst/>
                        </a:rPr>
                        <a:t> 2023</a:t>
                      </a:r>
                      <a:r>
                        <a:rPr lang="nl-NL" sz="900" b="1" u="none" strike="noStrike" dirty="0">
                          <a:effectLst/>
                        </a:rPr>
                        <a:t> </a:t>
                      </a:r>
                      <a:endParaRPr lang="nl-NL" sz="900" b="1" i="1" u="none" strike="noStrike" dirty="0">
                        <a:solidFill>
                          <a:srgbClr val="000000"/>
                        </a:solidFill>
                        <a:effectLst/>
                        <a:latin typeface="Arial" panose="020B0604020202020204" pitchFamily="34" charset="0"/>
                      </a:endParaRPr>
                    </a:p>
                  </a:txBody>
                  <a:tcPr marL="9525" marR="9525" marT="9525" marB="0">
                    <a:solidFill>
                      <a:schemeClr val="bg2"/>
                    </a:solidFill>
                  </a:tcPr>
                </a:tc>
                <a:tc>
                  <a:txBody>
                    <a:bodyPr/>
                    <a:lstStyle/>
                    <a:p>
                      <a:pPr algn="r" fontAlgn="b"/>
                      <a:r>
                        <a:rPr lang="nl-NL" sz="900" b="1" u="none" strike="noStrike" dirty="0">
                          <a:effectLst/>
                        </a:rPr>
                        <a:t>Prognose 2023 </a:t>
                      </a:r>
                      <a:endParaRPr lang="nl-NL" sz="900" b="1" i="1" u="none" strike="noStrike" dirty="0">
                        <a:effectLst/>
                        <a:latin typeface="Arial" panose="020B0604020202020204" pitchFamily="34" charset="0"/>
                      </a:endParaRPr>
                    </a:p>
                  </a:txBody>
                  <a:tcPr marL="9525" marR="9525" marT="9525" marB="0">
                    <a:solidFill>
                      <a:schemeClr val="bg2"/>
                    </a:solidFill>
                  </a:tcPr>
                </a:tc>
                <a:tc>
                  <a:txBody>
                    <a:bodyPr/>
                    <a:lstStyle/>
                    <a:p>
                      <a:pPr algn="r" fontAlgn="b"/>
                      <a:r>
                        <a:rPr lang="nl-NL" sz="900" b="1" u="none" strike="noStrike" dirty="0">
                          <a:effectLst/>
                        </a:rPr>
                        <a:t>Begroting 2024 </a:t>
                      </a:r>
                      <a:endParaRPr lang="nl-NL" sz="900" b="1" i="1" u="none" strike="noStrike" dirty="0">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4182156801"/>
                  </a:ext>
                </a:extLst>
              </a:tr>
              <a:tr h="327486">
                <a:tc>
                  <a:txBody>
                    <a:bodyPr/>
                    <a:lstStyle/>
                    <a:p>
                      <a:pPr algn="l" fontAlgn="b"/>
                      <a:r>
                        <a:rPr lang="nl-NL" sz="1000" b="1" u="none" strike="noStrike">
                          <a:effectLst/>
                        </a:rPr>
                        <a:t>Bestuur, commissies, werkgroepen</a:t>
                      </a:r>
                      <a:endParaRPr lang="nl-NL" sz="1000" b="1" i="0" u="none" strike="noStrike">
                        <a:effectLst/>
                        <a:latin typeface="Arial" panose="020B0604020202020204" pitchFamily="34" charset="0"/>
                      </a:endParaRPr>
                    </a:p>
                  </a:txBody>
                  <a:tcPr marL="9525" marR="9525" marT="9525" marB="0"/>
                </a:tc>
                <a:tc>
                  <a:txBody>
                    <a:bodyPr/>
                    <a:lstStyle/>
                    <a:p>
                      <a:pPr algn="r" fontAlgn="b"/>
                      <a:r>
                        <a:rPr lang="nl-NL" sz="1100" b="0" i="0" u="none" strike="noStrike" dirty="0">
                          <a:effectLst/>
                          <a:latin typeface="+mn-lt"/>
                        </a:rPr>
                        <a:t>9.593</a:t>
                      </a:r>
                    </a:p>
                  </a:txBody>
                  <a:tcPr marL="0" marR="0" marT="0" marB="0" anchor="b"/>
                </a:tc>
                <a:tc>
                  <a:txBody>
                    <a:bodyPr/>
                    <a:lstStyle/>
                    <a:p>
                      <a:pPr algn="r" fontAlgn="b"/>
                      <a:r>
                        <a:rPr lang="nl-NL" sz="1100" b="0" i="0" u="none" strike="noStrike" dirty="0">
                          <a:effectLst/>
                          <a:latin typeface="+mn-lt"/>
                        </a:rPr>
                        <a:t>30.000</a:t>
                      </a:r>
                    </a:p>
                  </a:txBody>
                  <a:tcPr marL="9525" marR="9525" marT="9525" marB="0">
                    <a:solidFill>
                      <a:schemeClr val="bg2"/>
                    </a:solidFill>
                  </a:tcPr>
                </a:tc>
                <a:tc>
                  <a:txBody>
                    <a:bodyPr/>
                    <a:lstStyle/>
                    <a:p>
                      <a:pPr algn="r" fontAlgn="b"/>
                      <a:r>
                        <a:rPr lang="nl-NL" sz="1100" b="0" i="0" u="none" strike="noStrike" dirty="0">
                          <a:effectLst/>
                          <a:latin typeface="+mn-lt"/>
                        </a:rPr>
                        <a:t>13.500</a:t>
                      </a:r>
                    </a:p>
                  </a:txBody>
                  <a:tcPr marL="9525" marR="9525" marT="9525" marB="0">
                    <a:solidFill>
                      <a:schemeClr val="bg2"/>
                    </a:solidFill>
                  </a:tcPr>
                </a:tc>
                <a:tc>
                  <a:txBody>
                    <a:bodyPr/>
                    <a:lstStyle/>
                    <a:p>
                      <a:pPr algn="r" fontAlgn="b"/>
                      <a:r>
                        <a:rPr lang="nl-NL" sz="1100" b="0" i="0" u="none" strike="noStrike" dirty="0">
                          <a:effectLst/>
                          <a:latin typeface="+mn-lt"/>
                        </a:rPr>
                        <a:t>20.000</a:t>
                      </a:r>
                    </a:p>
                  </a:txBody>
                  <a:tcPr marL="0" marR="0" marT="0" marB="0"/>
                </a:tc>
                <a:extLst>
                  <a:ext uri="{0D108BD9-81ED-4DB2-BD59-A6C34878D82A}">
                    <a16:rowId xmlns:a16="http://schemas.microsoft.com/office/drawing/2014/main" val="2162240466"/>
                  </a:ext>
                </a:extLst>
              </a:tr>
              <a:tr h="184583">
                <a:tc>
                  <a:txBody>
                    <a:bodyPr/>
                    <a:lstStyle/>
                    <a:p>
                      <a:pPr algn="l" fontAlgn="b"/>
                      <a:r>
                        <a:rPr lang="nl-NL" sz="1000" b="1" u="none" strike="noStrike">
                          <a:effectLst/>
                        </a:rPr>
                        <a:t>Bureau- en bedrijfskosten</a:t>
                      </a:r>
                      <a:endParaRPr lang="nl-NL" sz="1000" b="1" i="0" u="none" strike="noStrike">
                        <a:effectLst/>
                        <a:latin typeface="Arial" panose="020B0604020202020204" pitchFamily="34" charset="0"/>
                      </a:endParaRPr>
                    </a:p>
                  </a:txBody>
                  <a:tcPr marL="9525" marR="9525" marT="9525" marB="0"/>
                </a:tc>
                <a:tc>
                  <a:txBody>
                    <a:bodyPr/>
                    <a:lstStyle/>
                    <a:p>
                      <a:pPr algn="r" fontAlgn="b"/>
                      <a:r>
                        <a:rPr lang="nl-NL" sz="1100" b="0" i="0" u="none" strike="noStrike" dirty="0">
                          <a:effectLst/>
                          <a:latin typeface="+mn-lt"/>
                        </a:rPr>
                        <a:t>523.831</a:t>
                      </a:r>
                    </a:p>
                  </a:txBody>
                  <a:tcPr marL="0" marR="0" marT="0" marB="0" anchor="b"/>
                </a:tc>
                <a:tc>
                  <a:txBody>
                    <a:bodyPr/>
                    <a:lstStyle/>
                    <a:p>
                      <a:pPr algn="r" fontAlgn="b"/>
                      <a:r>
                        <a:rPr lang="nl-NL" sz="1100" b="0" i="0" u="none" strike="noStrike" dirty="0">
                          <a:effectLst/>
                          <a:latin typeface="+mn-lt"/>
                        </a:rPr>
                        <a:t>552.000</a:t>
                      </a:r>
                    </a:p>
                  </a:txBody>
                  <a:tcPr marL="9525" marR="9525" marT="9525" marB="0">
                    <a:solidFill>
                      <a:schemeClr val="bg2"/>
                    </a:solidFill>
                  </a:tcPr>
                </a:tc>
                <a:tc>
                  <a:txBody>
                    <a:bodyPr/>
                    <a:lstStyle/>
                    <a:p>
                      <a:pPr algn="r" fontAlgn="b"/>
                      <a:r>
                        <a:rPr lang="nl-NL" sz="1100" b="0" i="0" u="none" strike="noStrike" dirty="0">
                          <a:effectLst/>
                          <a:latin typeface="+mn-lt"/>
                        </a:rPr>
                        <a:t>538.000</a:t>
                      </a:r>
                    </a:p>
                  </a:txBody>
                  <a:tcPr marL="9525" marR="9525" marT="9525" marB="0">
                    <a:solidFill>
                      <a:schemeClr val="bg2"/>
                    </a:solidFill>
                  </a:tcPr>
                </a:tc>
                <a:tc>
                  <a:txBody>
                    <a:bodyPr/>
                    <a:lstStyle/>
                    <a:p>
                      <a:pPr algn="r" fontAlgn="b"/>
                      <a:r>
                        <a:rPr lang="nl-NL" sz="1100" b="0" i="0" u="none" strike="noStrike" dirty="0">
                          <a:effectLst/>
                          <a:latin typeface="+mn-lt"/>
                        </a:rPr>
                        <a:t>725.000</a:t>
                      </a:r>
                    </a:p>
                  </a:txBody>
                  <a:tcPr marL="0" marR="0" marT="0" marB="0"/>
                </a:tc>
                <a:extLst>
                  <a:ext uri="{0D108BD9-81ED-4DB2-BD59-A6C34878D82A}">
                    <a16:rowId xmlns:a16="http://schemas.microsoft.com/office/drawing/2014/main" val="3696245745"/>
                  </a:ext>
                </a:extLst>
              </a:tr>
              <a:tr h="184583">
                <a:tc>
                  <a:txBody>
                    <a:bodyPr/>
                    <a:lstStyle/>
                    <a:p>
                      <a:pPr algn="l" fontAlgn="b"/>
                      <a:r>
                        <a:rPr lang="nl-NL" sz="1000" b="1" u="none" strike="noStrike">
                          <a:effectLst/>
                        </a:rPr>
                        <a:t>Activiteiten en cursussen </a:t>
                      </a:r>
                      <a:endParaRPr lang="nl-NL" sz="1000" b="1" i="0" u="none" strike="noStrike">
                        <a:effectLst/>
                        <a:latin typeface="Arial" panose="020B0604020202020204" pitchFamily="34" charset="0"/>
                      </a:endParaRPr>
                    </a:p>
                  </a:txBody>
                  <a:tcPr marL="9525" marR="9525" marT="9525" marB="0"/>
                </a:tc>
                <a:tc>
                  <a:txBody>
                    <a:bodyPr/>
                    <a:lstStyle/>
                    <a:p>
                      <a:pPr algn="r" fontAlgn="b"/>
                      <a:r>
                        <a:rPr lang="nl-NL" sz="1100" b="0" i="0" u="none" strike="noStrike" dirty="0">
                          <a:effectLst/>
                          <a:latin typeface="+mn-lt"/>
                        </a:rPr>
                        <a:t>101.366</a:t>
                      </a:r>
                    </a:p>
                  </a:txBody>
                  <a:tcPr marL="0" marR="0" marT="0" marB="0" anchor="b"/>
                </a:tc>
                <a:tc>
                  <a:txBody>
                    <a:bodyPr/>
                    <a:lstStyle/>
                    <a:p>
                      <a:pPr algn="r" fontAlgn="b"/>
                      <a:r>
                        <a:rPr lang="nl-NL" sz="1100" b="0" i="0" u="none" strike="noStrike" dirty="0">
                          <a:effectLst/>
                          <a:latin typeface="+mn-lt"/>
                        </a:rPr>
                        <a:t>80.000</a:t>
                      </a:r>
                    </a:p>
                  </a:txBody>
                  <a:tcPr marL="9525" marR="9525" marT="9525" marB="0">
                    <a:solidFill>
                      <a:schemeClr val="bg2"/>
                    </a:solidFill>
                  </a:tcPr>
                </a:tc>
                <a:tc>
                  <a:txBody>
                    <a:bodyPr/>
                    <a:lstStyle/>
                    <a:p>
                      <a:pPr algn="r" fontAlgn="b"/>
                      <a:r>
                        <a:rPr lang="nl-NL" sz="1100" b="0" i="0" u="none" strike="noStrike" dirty="0">
                          <a:effectLst/>
                          <a:latin typeface="+mn-lt"/>
                        </a:rPr>
                        <a:t>100.000</a:t>
                      </a:r>
                    </a:p>
                  </a:txBody>
                  <a:tcPr marL="9525" marR="9525" marT="9525" marB="0">
                    <a:solidFill>
                      <a:schemeClr val="bg2"/>
                    </a:solidFill>
                  </a:tcPr>
                </a:tc>
                <a:tc>
                  <a:txBody>
                    <a:bodyPr/>
                    <a:lstStyle/>
                    <a:p>
                      <a:pPr algn="r" fontAlgn="b"/>
                      <a:r>
                        <a:rPr lang="nl-NL" sz="1100" b="0" i="0" u="none" strike="noStrike" dirty="0">
                          <a:effectLst/>
                          <a:latin typeface="+mn-lt"/>
                        </a:rPr>
                        <a:t>10.000</a:t>
                      </a:r>
                    </a:p>
                  </a:txBody>
                  <a:tcPr marL="0" marR="0" marT="0" marB="0"/>
                </a:tc>
                <a:extLst>
                  <a:ext uri="{0D108BD9-81ED-4DB2-BD59-A6C34878D82A}">
                    <a16:rowId xmlns:a16="http://schemas.microsoft.com/office/drawing/2014/main" val="2402190439"/>
                  </a:ext>
                </a:extLst>
              </a:tr>
              <a:tr h="327486">
                <a:tc>
                  <a:txBody>
                    <a:bodyPr/>
                    <a:lstStyle/>
                    <a:p>
                      <a:pPr algn="l" fontAlgn="b"/>
                      <a:r>
                        <a:rPr lang="nl-NL" sz="1000" b="1" u="none" strike="noStrike" dirty="0">
                          <a:effectLst/>
                        </a:rPr>
                        <a:t>Publicaties/kosten 'de IT-Auditor'</a:t>
                      </a:r>
                      <a:endParaRPr lang="nl-NL" sz="1000" b="1" i="0" u="none" strike="noStrike" dirty="0">
                        <a:effectLst/>
                        <a:latin typeface="Arial" panose="020B0604020202020204" pitchFamily="34" charset="0"/>
                      </a:endParaRPr>
                    </a:p>
                  </a:txBody>
                  <a:tcPr marL="9525" marR="9525" marT="9525" marB="0"/>
                </a:tc>
                <a:tc>
                  <a:txBody>
                    <a:bodyPr/>
                    <a:lstStyle/>
                    <a:p>
                      <a:pPr algn="r" fontAlgn="b"/>
                      <a:r>
                        <a:rPr lang="nl-NL" sz="1100" b="0" i="0" u="none" strike="noStrike" dirty="0">
                          <a:effectLst/>
                          <a:latin typeface="+mn-lt"/>
                        </a:rPr>
                        <a:t>18.589</a:t>
                      </a:r>
                    </a:p>
                  </a:txBody>
                  <a:tcPr marL="0" marR="0" marT="0" marB="0" anchor="b"/>
                </a:tc>
                <a:tc>
                  <a:txBody>
                    <a:bodyPr/>
                    <a:lstStyle/>
                    <a:p>
                      <a:pPr algn="r" fontAlgn="b"/>
                      <a:r>
                        <a:rPr lang="nl-NL" sz="1100" b="0" i="0" u="none" strike="noStrike" dirty="0">
                          <a:effectLst/>
                          <a:latin typeface="+mn-lt"/>
                        </a:rPr>
                        <a:t>0</a:t>
                      </a:r>
                    </a:p>
                  </a:txBody>
                  <a:tcPr marL="9525" marR="9525" marT="9525" marB="0">
                    <a:solidFill>
                      <a:schemeClr val="bg2"/>
                    </a:solidFill>
                  </a:tcPr>
                </a:tc>
                <a:tc>
                  <a:txBody>
                    <a:bodyPr/>
                    <a:lstStyle/>
                    <a:p>
                      <a:pPr algn="r" fontAlgn="b"/>
                      <a:r>
                        <a:rPr lang="nl-NL" sz="1100" b="0" i="0" u="none" strike="noStrike" dirty="0">
                          <a:effectLst/>
                          <a:latin typeface="+mn-lt"/>
                        </a:rPr>
                        <a:t>0</a:t>
                      </a:r>
                    </a:p>
                  </a:txBody>
                  <a:tcPr marL="9525" marR="9525" marT="9525" marB="0">
                    <a:solidFill>
                      <a:schemeClr val="bg2"/>
                    </a:solidFill>
                  </a:tcPr>
                </a:tc>
                <a:tc>
                  <a:txBody>
                    <a:bodyPr/>
                    <a:lstStyle/>
                    <a:p>
                      <a:pPr algn="r" fontAlgn="b"/>
                      <a:r>
                        <a:rPr lang="nl-NL" sz="1100" b="0" i="0" u="none" strike="noStrike" dirty="0">
                          <a:effectLst/>
                          <a:latin typeface="+mn-lt"/>
                        </a:rPr>
                        <a:t>0</a:t>
                      </a:r>
                    </a:p>
                  </a:txBody>
                  <a:tcPr marL="0" marR="0" marT="0" marB="0"/>
                </a:tc>
                <a:extLst>
                  <a:ext uri="{0D108BD9-81ED-4DB2-BD59-A6C34878D82A}">
                    <a16:rowId xmlns:a16="http://schemas.microsoft.com/office/drawing/2014/main" val="3389538282"/>
                  </a:ext>
                </a:extLst>
              </a:tr>
              <a:tr h="184583">
                <a:tc>
                  <a:txBody>
                    <a:bodyPr/>
                    <a:lstStyle/>
                    <a:p>
                      <a:pPr algn="l" fontAlgn="b"/>
                      <a:r>
                        <a:rPr lang="nl-NL" sz="1000" b="1" u="none" strike="noStrike">
                          <a:effectLst/>
                        </a:rPr>
                        <a:t>PR-kosten (+websites)</a:t>
                      </a:r>
                      <a:endParaRPr lang="nl-NL" sz="1000" b="1" i="0" u="none" strike="noStrike">
                        <a:effectLst/>
                        <a:latin typeface="Arial" panose="020B0604020202020204" pitchFamily="34" charset="0"/>
                      </a:endParaRPr>
                    </a:p>
                  </a:txBody>
                  <a:tcPr marL="9525" marR="9525" marT="9525" marB="0"/>
                </a:tc>
                <a:tc>
                  <a:txBody>
                    <a:bodyPr/>
                    <a:lstStyle/>
                    <a:p>
                      <a:pPr algn="r" fontAlgn="b"/>
                      <a:r>
                        <a:rPr lang="nl-NL" sz="1100" b="0" i="0" u="none" strike="noStrike" dirty="0">
                          <a:effectLst/>
                          <a:latin typeface="+mn-lt"/>
                        </a:rPr>
                        <a:t>80.362</a:t>
                      </a:r>
                    </a:p>
                  </a:txBody>
                  <a:tcPr marL="0" marR="0" marT="0" marB="0" anchor="b"/>
                </a:tc>
                <a:tc>
                  <a:txBody>
                    <a:bodyPr/>
                    <a:lstStyle/>
                    <a:p>
                      <a:pPr algn="r" fontAlgn="b"/>
                      <a:r>
                        <a:rPr lang="nl-NL" sz="1100" b="0" i="0" u="none" strike="noStrike" dirty="0">
                          <a:effectLst/>
                          <a:latin typeface="+mn-lt"/>
                        </a:rPr>
                        <a:t>208.550</a:t>
                      </a:r>
                    </a:p>
                  </a:txBody>
                  <a:tcPr marL="9525" marR="9525" marT="9525" marB="0">
                    <a:solidFill>
                      <a:schemeClr val="bg2"/>
                    </a:solidFill>
                  </a:tcPr>
                </a:tc>
                <a:tc>
                  <a:txBody>
                    <a:bodyPr/>
                    <a:lstStyle/>
                    <a:p>
                      <a:pPr algn="r" fontAlgn="b"/>
                      <a:r>
                        <a:rPr lang="nl-NL" sz="1100" b="0" i="0" u="none" strike="noStrike" dirty="0">
                          <a:effectLst/>
                          <a:latin typeface="+mn-lt"/>
                        </a:rPr>
                        <a:t>140.000</a:t>
                      </a:r>
                    </a:p>
                  </a:txBody>
                  <a:tcPr marL="9525" marR="9525" marT="9525" marB="0">
                    <a:solidFill>
                      <a:schemeClr val="bg2"/>
                    </a:solidFill>
                  </a:tcPr>
                </a:tc>
                <a:tc>
                  <a:txBody>
                    <a:bodyPr/>
                    <a:lstStyle/>
                    <a:p>
                      <a:pPr algn="r" fontAlgn="b"/>
                      <a:r>
                        <a:rPr lang="nl-NL" sz="1100" b="0" i="0" u="none" strike="noStrike" dirty="0">
                          <a:effectLst/>
                          <a:latin typeface="+mn-lt"/>
                        </a:rPr>
                        <a:t>175.000</a:t>
                      </a:r>
                    </a:p>
                  </a:txBody>
                  <a:tcPr marL="0" marR="0" marT="0" marB="0"/>
                </a:tc>
                <a:extLst>
                  <a:ext uri="{0D108BD9-81ED-4DB2-BD59-A6C34878D82A}">
                    <a16:rowId xmlns:a16="http://schemas.microsoft.com/office/drawing/2014/main" val="4021351349"/>
                  </a:ext>
                </a:extLst>
              </a:tr>
              <a:tr h="184583">
                <a:tc>
                  <a:txBody>
                    <a:bodyPr/>
                    <a:lstStyle/>
                    <a:p>
                      <a:pPr algn="l" fontAlgn="b"/>
                      <a:r>
                        <a:rPr lang="nl-NL" sz="1000" b="1" u="none" strike="noStrike">
                          <a:effectLst/>
                        </a:rPr>
                        <a:t>Vaktechnische ontwikkeling</a:t>
                      </a:r>
                      <a:endParaRPr lang="nl-NL" sz="1000" b="1" i="0" u="none" strike="noStrike">
                        <a:effectLst/>
                        <a:latin typeface="Arial" panose="020B0604020202020204" pitchFamily="34" charset="0"/>
                      </a:endParaRPr>
                    </a:p>
                  </a:txBody>
                  <a:tcPr marL="9525" marR="9525" marT="9525" marB="0"/>
                </a:tc>
                <a:tc>
                  <a:txBody>
                    <a:bodyPr/>
                    <a:lstStyle/>
                    <a:p>
                      <a:pPr algn="r" fontAlgn="b"/>
                      <a:r>
                        <a:rPr lang="nl-NL" sz="1100" b="0" i="0" u="none" strike="noStrike" dirty="0">
                          <a:effectLst/>
                          <a:latin typeface="+mn-lt"/>
                        </a:rPr>
                        <a:t>38.825</a:t>
                      </a:r>
                    </a:p>
                  </a:txBody>
                  <a:tcPr marL="0" marR="0" marT="0" marB="0" anchor="b"/>
                </a:tc>
                <a:tc>
                  <a:txBody>
                    <a:bodyPr/>
                    <a:lstStyle/>
                    <a:p>
                      <a:pPr algn="r" fontAlgn="b"/>
                      <a:r>
                        <a:rPr lang="nl-NL" sz="1100" b="0" i="0" u="none" strike="noStrike" dirty="0">
                          <a:effectLst/>
                          <a:latin typeface="+mn-lt"/>
                        </a:rPr>
                        <a:t>100.000</a:t>
                      </a:r>
                    </a:p>
                  </a:txBody>
                  <a:tcPr marL="9525" marR="9525" marT="9525" marB="0">
                    <a:solidFill>
                      <a:schemeClr val="bg2"/>
                    </a:solidFill>
                  </a:tcPr>
                </a:tc>
                <a:tc>
                  <a:txBody>
                    <a:bodyPr/>
                    <a:lstStyle/>
                    <a:p>
                      <a:pPr algn="r" fontAlgn="b"/>
                      <a:r>
                        <a:rPr lang="nl-NL" sz="1100" b="0" i="0" u="none" strike="noStrike" dirty="0">
                          <a:effectLst/>
                          <a:latin typeface="+mn-lt"/>
                        </a:rPr>
                        <a:t>45.000</a:t>
                      </a:r>
                    </a:p>
                  </a:txBody>
                  <a:tcPr marL="9525" marR="9525" marT="9525" marB="0">
                    <a:solidFill>
                      <a:schemeClr val="bg2"/>
                    </a:solidFill>
                  </a:tcPr>
                </a:tc>
                <a:tc>
                  <a:txBody>
                    <a:bodyPr/>
                    <a:lstStyle/>
                    <a:p>
                      <a:pPr algn="r" fontAlgn="b"/>
                      <a:r>
                        <a:rPr lang="nl-NL" sz="1100" b="0" i="0" u="none" strike="noStrike">
                          <a:effectLst/>
                          <a:latin typeface="+mn-lt"/>
                        </a:rPr>
                        <a:t>100.000</a:t>
                      </a:r>
                    </a:p>
                  </a:txBody>
                  <a:tcPr marL="0" marR="0" marT="0" marB="0"/>
                </a:tc>
                <a:extLst>
                  <a:ext uri="{0D108BD9-81ED-4DB2-BD59-A6C34878D82A}">
                    <a16:rowId xmlns:a16="http://schemas.microsoft.com/office/drawing/2014/main" val="665105201"/>
                  </a:ext>
                </a:extLst>
              </a:tr>
              <a:tr h="184583">
                <a:tc>
                  <a:txBody>
                    <a:bodyPr/>
                    <a:lstStyle/>
                    <a:p>
                      <a:pPr algn="l" fontAlgn="b"/>
                      <a:r>
                        <a:rPr lang="nl-NL" sz="1000" b="1" u="none" strike="noStrike">
                          <a:effectLst/>
                        </a:rPr>
                        <a:t>Bijdragen IFAC/ECP.nl etc.</a:t>
                      </a:r>
                      <a:endParaRPr lang="nl-NL" sz="1000" b="1" i="0" u="none" strike="noStrike">
                        <a:effectLst/>
                        <a:latin typeface="Arial" panose="020B0604020202020204" pitchFamily="34" charset="0"/>
                      </a:endParaRPr>
                    </a:p>
                  </a:txBody>
                  <a:tcPr marL="9525" marR="9525" marT="9525" marB="0"/>
                </a:tc>
                <a:tc>
                  <a:txBody>
                    <a:bodyPr/>
                    <a:lstStyle/>
                    <a:p>
                      <a:pPr algn="r" fontAlgn="b"/>
                      <a:r>
                        <a:rPr lang="nl-NL" sz="1100" b="0" i="0" u="none" strike="noStrike" dirty="0">
                          <a:effectLst/>
                          <a:latin typeface="+mn-lt"/>
                        </a:rPr>
                        <a:t>9.309</a:t>
                      </a:r>
                    </a:p>
                  </a:txBody>
                  <a:tcPr marL="0" marR="0" marT="0" marB="0" anchor="b"/>
                </a:tc>
                <a:tc>
                  <a:txBody>
                    <a:bodyPr/>
                    <a:lstStyle/>
                    <a:p>
                      <a:pPr algn="r" fontAlgn="b"/>
                      <a:r>
                        <a:rPr lang="nl-NL" sz="1100" b="0" i="0" u="none" strike="noStrike" dirty="0">
                          <a:effectLst/>
                          <a:latin typeface="+mn-lt"/>
                        </a:rPr>
                        <a:t>10.000</a:t>
                      </a:r>
                    </a:p>
                  </a:txBody>
                  <a:tcPr marL="9525" marR="9525" marT="9525" marB="0">
                    <a:solidFill>
                      <a:schemeClr val="bg2"/>
                    </a:solidFill>
                  </a:tcPr>
                </a:tc>
                <a:tc>
                  <a:txBody>
                    <a:bodyPr/>
                    <a:lstStyle/>
                    <a:p>
                      <a:pPr algn="r" fontAlgn="b"/>
                      <a:r>
                        <a:rPr lang="nl-NL" sz="1100" b="0" i="0" u="none" strike="noStrike" dirty="0">
                          <a:effectLst/>
                          <a:latin typeface="+mn-lt"/>
                        </a:rPr>
                        <a:t>10.116</a:t>
                      </a:r>
                    </a:p>
                  </a:txBody>
                  <a:tcPr marL="9525" marR="9525" marT="9525" marB="0">
                    <a:solidFill>
                      <a:schemeClr val="bg2"/>
                    </a:solidFill>
                  </a:tcPr>
                </a:tc>
                <a:tc>
                  <a:txBody>
                    <a:bodyPr/>
                    <a:lstStyle/>
                    <a:p>
                      <a:pPr algn="r" fontAlgn="b"/>
                      <a:r>
                        <a:rPr lang="nl-NL" sz="1100" b="0" i="0" u="none" strike="noStrike">
                          <a:effectLst/>
                          <a:latin typeface="+mn-lt"/>
                        </a:rPr>
                        <a:t>10.000</a:t>
                      </a:r>
                    </a:p>
                  </a:txBody>
                  <a:tcPr marL="0" marR="0" marT="0" marB="0"/>
                </a:tc>
                <a:extLst>
                  <a:ext uri="{0D108BD9-81ED-4DB2-BD59-A6C34878D82A}">
                    <a16:rowId xmlns:a16="http://schemas.microsoft.com/office/drawing/2014/main" val="1850546485"/>
                  </a:ext>
                </a:extLst>
              </a:tr>
              <a:tr h="184583">
                <a:tc>
                  <a:txBody>
                    <a:bodyPr/>
                    <a:lstStyle/>
                    <a:p>
                      <a:pPr algn="l" fontAlgn="b"/>
                      <a:r>
                        <a:rPr lang="nl-NL" sz="1000" b="1" u="none" strike="noStrike">
                          <a:effectLst/>
                        </a:rPr>
                        <a:t>Advieskosten</a:t>
                      </a:r>
                      <a:endParaRPr lang="nl-NL" sz="1000" b="1" i="0" u="none" strike="noStrike">
                        <a:effectLst/>
                        <a:latin typeface="Arial" panose="020B0604020202020204" pitchFamily="34" charset="0"/>
                      </a:endParaRPr>
                    </a:p>
                  </a:txBody>
                  <a:tcPr marL="9525" marR="9525" marT="9525" marB="0"/>
                </a:tc>
                <a:tc>
                  <a:txBody>
                    <a:bodyPr/>
                    <a:lstStyle/>
                    <a:p>
                      <a:pPr algn="r" fontAlgn="b"/>
                      <a:r>
                        <a:rPr lang="nl-NL" sz="1100" b="0" i="0" u="none" strike="noStrike" dirty="0">
                          <a:effectLst/>
                          <a:latin typeface="+mn-lt"/>
                        </a:rPr>
                        <a:t>11.807</a:t>
                      </a:r>
                    </a:p>
                  </a:txBody>
                  <a:tcPr marL="0" marR="0" marT="0" marB="0" anchor="b"/>
                </a:tc>
                <a:tc>
                  <a:txBody>
                    <a:bodyPr/>
                    <a:lstStyle/>
                    <a:p>
                      <a:pPr algn="r" fontAlgn="b"/>
                      <a:r>
                        <a:rPr lang="nl-NL" sz="1100" b="0" i="0" u="none" strike="noStrike" dirty="0">
                          <a:effectLst/>
                          <a:latin typeface="+mn-lt"/>
                        </a:rPr>
                        <a:t>10.000</a:t>
                      </a:r>
                    </a:p>
                  </a:txBody>
                  <a:tcPr marL="9525" marR="9525" marT="9525" marB="0">
                    <a:solidFill>
                      <a:schemeClr val="bg2"/>
                    </a:solidFill>
                  </a:tcPr>
                </a:tc>
                <a:tc>
                  <a:txBody>
                    <a:bodyPr/>
                    <a:lstStyle/>
                    <a:p>
                      <a:pPr algn="r" fontAlgn="b"/>
                      <a:r>
                        <a:rPr lang="nl-NL" sz="1100" b="0" i="0" u="none" strike="noStrike" dirty="0">
                          <a:effectLst/>
                          <a:latin typeface="+mn-lt"/>
                        </a:rPr>
                        <a:t>0</a:t>
                      </a:r>
                    </a:p>
                  </a:txBody>
                  <a:tcPr marL="9525" marR="9525" marT="9525" marB="0">
                    <a:solidFill>
                      <a:schemeClr val="bg2"/>
                    </a:solidFill>
                  </a:tcPr>
                </a:tc>
                <a:tc>
                  <a:txBody>
                    <a:bodyPr/>
                    <a:lstStyle/>
                    <a:p>
                      <a:pPr algn="r" fontAlgn="b"/>
                      <a:r>
                        <a:rPr lang="nl-NL" sz="1100" b="0" i="0" u="none" strike="noStrike" dirty="0">
                          <a:effectLst/>
                          <a:latin typeface="+mn-lt"/>
                        </a:rPr>
                        <a:t>35.000</a:t>
                      </a:r>
                    </a:p>
                  </a:txBody>
                  <a:tcPr marL="0" marR="0" marT="0" marB="0"/>
                </a:tc>
                <a:extLst>
                  <a:ext uri="{0D108BD9-81ED-4DB2-BD59-A6C34878D82A}">
                    <a16:rowId xmlns:a16="http://schemas.microsoft.com/office/drawing/2014/main" val="3250114306"/>
                  </a:ext>
                </a:extLst>
              </a:tr>
              <a:tr h="184583">
                <a:tc>
                  <a:txBody>
                    <a:bodyPr/>
                    <a:lstStyle/>
                    <a:p>
                      <a:pPr algn="l" fontAlgn="b"/>
                      <a:r>
                        <a:rPr lang="nl-NL" sz="1000" b="1" u="none" strike="noStrike">
                          <a:effectLst/>
                        </a:rPr>
                        <a:t>Kwaliteitsonderzoek </a:t>
                      </a:r>
                      <a:endParaRPr lang="nl-NL" sz="1000" b="1" i="0" u="none" strike="noStrike">
                        <a:effectLst/>
                        <a:latin typeface="Arial" panose="020B0604020202020204" pitchFamily="34" charset="0"/>
                      </a:endParaRPr>
                    </a:p>
                  </a:txBody>
                  <a:tcPr marL="9525" marR="9525" marT="9525" marB="0"/>
                </a:tc>
                <a:tc>
                  <a:txBody>
                    <a:bodyPr/>
                    <a:lstStyle/>
                    <a:p>
                      <a:pPr algn="r" fontAlgn="b"/>
                      <a:r>
                        <a:rPr lang="nl-NL" sz="1100" b="0" i="0" u="none" strike="noStrike" dirty="0">
                          <a:effectLst/>
                          <a:latin typeface="+mn-lt"/>
                        </a:rPr>
                        <a:t>33.353</a:t>
                      </a:r>
                    </a:p>
                  </a:txBody>
                  <a:tcPr marL="0" marR="0" marT="0" marB="0" anchor="b"/>
                </a:tc>
                <a:tc>
                  <a:txBody>
                    <a:bodyPr/>
                    <a:lstStyle/>
                    <a:p>
                      <a:pPr algn="r" fontAlgn="b"/>
                      <a:r>
                        <a:rPr lang="nl-NL" sz="1100" b="0" i="0" u="none" strike="noStrike" dirty="0">
                          <a:effectLst/>
                          <a:latin typeface="+mn-lt"/>
                        </a:rPr>
                        <a:t>55.000</a:t>
                      </a:r>
                    </a:p>
                  </a:txBody>
                  <a:tcPr marL="9525" marR="9525" marT="9525" marB="0">
                    <a:solidFill>
                      <a:schemeClr val="bg2"/>
                    </a:solidFill>
                  </a:tcPr>
                </a:tc>
                <a:tc>
                  <a:txBody>
                    <a:bodyPr/>
                    <a:lstStyle/>
                    <a:p>
                      <a:pPr algn="r" fontAlgn="b"/>
                      <a:r>
                        <a:rPr lang="nl-NL" sz="1100" b="0" i="0" u="none" strike="noStrike" dirty="0">
                          <a:effectLst/>
                          <a:latin typeface="+mn-lt"/>
                        </a:rPr>
                        <a:t>22.500</a:t>
                      </a:r>
                    </a:p>
                  </a:txBody>
                  <a:tcPr marL="9525" marR="9525" marT="9525" marB="0">
                    <a:solidFill>
                      <a:schemeClr val="bg2"/>
                    </a:solidFill>
                  </a:tcPr>
                </a:tc>
                <a:tc>
                  <a:txBody>
                    <a:bodyPr/>
                    <a:lstStyle/>
                    <a:p>
                      <a:pPr algn="r" fontAlgn="b"/>
                      <a:r>
                        <a:rPr lang="nl-NL" sz="1100" b="0" i="0" u="none" strike="noStrike" dirty="0">
                          <a:effectLst/>
                          <a:latin typeface="+mn-lt"/>
                        </a:rPr>
                        <a:t>25.000</a:t>
                      </a:r>
                    </a:p>
                  </a:txBody>
                  <a:tcPr marL="0" marR="0" marT="0" marB="0"/>
                </a:tc>
                <a:extLst>
                  <a:ext uri="{0D108BD9-81ED-4DB2-BD59-A6C34878D82A}">
                    <a16:rowId xmlns:a16="http://schemas.microsoft.com/office/drawing/2014/main" val="2881938024"/>
                  </a:ext>
                </a:extLst>
              </a:tr>
              <a:tr h="184583">
                <a:tc>
                  <a:txBody>
                    <a:bodyPr/>
                    <a:lstStyle/>
                    <a:p>
                      <a:pPr algn="l" fontAlgn="b"/>
                      <a:r>
                        <a:rPr lang="nl-NL" sz="1000" b="1" u="none" strike="noStrike">
                          <a:effectLst/>
                        </a:rPr>
                        <a:t>Overige lasten</a:t>
                      </a:r>
                      <a:endParaRPr lang="nl-NL" sz="1000" b="1" i="0" u="none" strike="noStrike">
                        <a:effectLst/>
                        <a:latin typeface="Arial" panose="020B0604020202020204" pitchFamily="34" charset="0"/>
                      </a:endParaRPr>
                    </a:p>
                  </a:txBody>
                  <a:tcPr marL="9525" marR="9525" marT="9525" marB="0"/>
                </a:tc>
                <a:tc>
                  <a:txBody>
                    <a:bodyPr/>
                    <a:lstStyle/>
                    <a:p>
                      <a:pPr algn="r" fontAlgn="b"/>
                      <a:r>
                        <a:rPr lang="nl-NL" sz="1100" b="0" i="0" u="none" strike="noStrike" dirty="0">
                          <a:effectLst/>
                          <a:latin typeface="+mn-lt"/>
                        </a:rPr>
                        <a:t>452</a:t>
                      </a:r>
                    </a:p>
                  </a:txBody>
                  <a:tcPr marL="0" marR="0" marT="0" marB="0" anchor="b"/>
                </a:tc>
                <a:tc>
                  <a:txBody>
                    <a:bodyPr/>
                    <a:lstStyle/>
                    <a:p>
                      <a:pPr algn="r" fontAlgn="b"/>
                      <a:r>
                        <a:rPr lang="nl-NL" sz="1100" b="0" i="0" u="none" strike="noStrike">
                          <a:effectLst/>
                          <a:latin typeface="+mn-lt"/>
                        </a:rPr>
                        <a:t>10.000</a:t>
                      </a:r>
                    </a:p>
                  </a:txBody>
                  <a:tcPr marL="9525" marR="9525" marT="9525" marB="0">
                    <a:solidFill>
                      <a:schemeClr val="bg2"/>
                    </a:solidFill>
                  </a:tcPr>
                </a:tc>
                <a:tc>
                  <a:txBody>
                    <a:bodyPr/>
                    <a:lstStyle/>
                    <a:p>
                      <a:pPr algn="r" fontAlgn="b"/>
                      <a:r>
                        <a:rPr lang="nl-NL" sz="1100" b="0" i="0" u="none" strike="noStrike" dirty="0">
                          <a:effectLst/>
                          <a:latin typeface="+mn-lt"/>
                        </a:rPr>
                        <a:t>0</a:t>
                      </a:r>
                    </a:p>
                  </a:txBody>
                  <a:tcPr marL="9525" marR="9525" marT="9525" marB="0">
                    <a:solidFill>
                      <a:schemeClr val="bg2"/>
                    </a:solidFill>
                  </a:tcPr>
                </a:tc>
                <a:tc>
                  <a:txBody>
                    <a:bodyPr/>
                    <a:lstStyle/>
                    <a:p>
                      <a:pPr algn="r" fontAlgn="b"/>
                      <a:r>
                        <a:rPr lang="nl-NL" sz="1100" b="0" i="0" u="none" strike="noStrike" dirty="0">
                          <a:effectLst/>
                          <a:latin typeface="+mn-lt"/>
                        </a:rPr>
                        <a:t>5.000</a:t>
                      </a:r>
                    </a:p>
                  </a:txBody>
                  <a:tcPr marL="0" marR="0" marT="0" marB="0"/>
                </a:tc>
                <a:extLst>
                  <a:ext uri="{0D108BD9-81ED-4DB2-BD59-A6C34878D82A}">
                    <a16:rowId xmlns:a16="http://schemas.microsoft.com/office/drawing/2014/main" val="3635963302"/>
                  </a:ext>
                </a:extLst>
              </a:tr>
              <a:tr h="314511">
                <a:tc>
                  <a:txBody>
                    <a:bodyPr/>
                    <a:lstStyle/>
                    <a:p>
                      <a:pPr algn="l" fontAlgn="b"/>
                      <a:r>
                        <a:rPr lang="nl-NL" sz="1000" b="1" u="none" strike="noStrike">
                          <a:effectLst/>
                        </a:rPr>
                        <a:t>Dotatie voorziening debiteuren</a:t>
                      </a:r>
                      <a:endParaRPr lang="nl-NL" sz="1000" b="1" i="0" u="none" strike="noStrike">
                        <a:effectLst/>
                        <a:latin typeface="Arial" panose="020B0604020202020204" pitchFamily="34" charset="0"/>
                      </a:endParaRPr>
                    </a:p>
                  </a:txBody>
                  <a:tcPr marL="9525" marR="9525" marT="9525" marB="0"/>
                </a:tc>
                <a:tc>
                  <a:txBody>
                    <a:bodyPr/>
                    <a:lstStyle/>
                    <a:p>
                      <a:pPr algn="r" fontAlgn="b"/>
                      <a:endParaRPr lang="nl-NL" sz="1100" b="0" i="0" u="none" strike="noStrike">
                        <a:effectLst/>
                        <a:latin typeface="+mn-lt"/>
                        <a:cs typeface="Lucida Sans Unicode" panose="020B0602030504020204" pitchFamily="34" charset="0"/>
                      </a:endParaRPr>
                    </a:p>
                  </a:txBody>
                  <a:tcPr marL="9525" marR="9525" marT="9525" marB="0"/>
                </a:tc>
                <a:tc>
                  <a:txBody>
                    <a:bodyPr/>
                    <a:lstStyle/>
                    <a:p>
                      <a:pPr algn="r" fontAlgn="b"/>
                      <a:r>
                        <a:rPr lang="nl-NL" sz="1100" b="0" i="0" u="none" strike="noStrike">
                          <a:effectLst/>
                          <a:latin typeface="+mn-lt"/>
                        </a:rPr>
                        <a:t>2.500</a:t>
                      </a:r>
                    </a:p>
                  </a:txBody>
                  <a:tcPr marL="9525" marR="9525" marT="9525" marB="0">
                    <a:solidFill>
                      <a:schemeClr val="bg2"/>
                    </a:solidFill>
                  </a:tcPr>
                </a:tc>
                <a:tc>
                  <a:txBody>
                    <a:bodyPr/>
                    <a:lstStyle/>
                    <a:p>
                      <a:pPr algn="r" fontAlgn="b"/>
                      <a:r>
                        <a:rPr lang="nl-NL" sz="1100" b="0" i="0" u="none" strike="noStrike" dirty="0">
                          <a:effectLst/>
                          <a:latin typeface="+mn-lt"/>
                        </a:rPr>
                        <a:t>1.598</a:t>
                      </a:r>
                    </a:p>
                  </a:txBody>
                  <a:tcPr marL="9525" marR="9525" marT="9525" marB="0">
                    <a:solidFill>
                      <a:schemeClr val="bg2"/>
                    </a:solidFill>
                  </a:tcPr>
                </a:tc>
                <a:tc>
                  <a:txBody>
                    <a:bodyPr/>
                    <a:lstStyle/>
                    <a:p>
                      <a:pPr algn="r" fontAlgn="b"/>
                      <a:r>
                        <a:rPr lang="nl-NL" sz="1100" b="0" i="0" u="none" strike="noStrike">
                          <a:effectLst/>
                          <a:latin typeface="+mn-lt"/>
                        </a:rPr>
                        <a:t>2.500</a:t>
                      </a:r>
                    </a:p>
                  </a:txBody>
                  <a:tcPr marL="0" marR="0" marT="0" marB="0"/>
                </a:tc>
                <a:extLst>
                  <a:ext uri="{0D108BD9-81ED-4DB2-BD59-A6C34878D82A}">
                    <a16:rowId xmlns:a16="http://schemas.microsoft.com/office/drawing/2014/main" val="3668048628"/>
                  </a:ext>
                </a:extLst>
              </a:tr>
              <a:tr h="184583">
                <a:tc>
                  <a:txBody>
                    <a:bodyPr/>
                    <a:lstStyle/>
                    <a:p>
                      <a:pPr algn="l" fontAlgn="b"/>
                      <a:r>
                        <a:rPr lang="nl-NL" sz="1000" b="1" u="none" strike="noStrike">
                          <a:effectLst/>
                        </a:rPr>
                        <a:t>Som der lasten</a:t>
                      </a:r>
                      <a:endParaRPr lang="nl-NL" sz="1000" b="1" i="0" u="none" strike="noStrike">
                        <a:effectLst/>
                        <a:latin typeface="Arial" panose="020B0604020202020204" pitchFamily="34" charset="0"/>
                      </a:endParaRPr>
                    </a:p>
                  </a:txBody>
                  <a:tcPr marL="9525" marR="9525" marT="9525" marB="0"/>
                </a:tc>
                <a:tc>
                  <a:txBody>
                    <a:bodyPr/>
                    <a:lstStyle/>
                    <a:p>
                      <a:pPr algn="r" fontAlgn="b"/>
                      <a:r>
                        <a:rPr lang="nl-NL" sz="1100" b="1" i="0" u="none" strike="noStrike" dirty="0">
                          <a:effectLst/>
                          <a:latin typeface="+mn-lt"/>
                          <a:cs typeface="Lucida Sans Unicode"/>
                        </a:rPr>
                        <a:t>827.487</a:t>
                      </a:r>
                    </a:p>
                  </a:txBody>
                  <a:tcPr marL="9525" marR="9525" marT="9525" marB="0"/>
                </a:tc>
                <a:tc>
                  <a:txBody>
                    <a:bodyPr/>
                    <a:lstStyle/>
                    <a:p>
                      <a:pPr algn="r" fontAlgn="b"/>
                      <a:r>
                        <a:rPr lang="nl-NL" sz="1100" b="1" i="0" u="none" strike="noStrike" dirty="0">
                          <a:solidFill>
                            <a:srgbClr val="000000"/>
                          </a:solidFill>
                          <a:effectLst/>
                          <a:latin typeface="+mn-lt"/>
                        </a:rPr>
                        <a:t>1.058.050</a:t>
                      </a:r>
                    </a:p>
                  </a:txBody>
                  <a:tcPr marL="9525" marR="9525" marT="9525" marB="0">
                    <a:solidFill>
                      <a:schemeClr val="bg2"/>
                    </a:solidFill>
                  </a:tcPr>
                </a:tc>
                <a:tc>
                  <a:txBody>
                    <a:bodyPr/>
                    <a:lstStyle/>
                    <a:p>
                      <a:pPr algn="r" fontAlgn="b"/>
                      <a:r>
                        <a:rPr lang="nl-NL" sz="1100" b="1" i="0" u="none" strike="noStrike" dirty="0">
                          <a:effectLst/>
                          <a:latin typeface="+mn-lt"/>
                        </a:rPr>
                        <a:t>780.714</a:t>
                      </a:r>
                    </a:p>
                  </a:txBody>
                  <a:tcPr marL="9525" marR="9525" marT="9525" marB="0">
                    <a:solidFill>
                      <a:schemeClr val="bg2"/>
                    </a:solidFill>
                  </a:tcPr>
                </a:tc>
                <a:tc>
                  <a:txBody>
                    <a:bodyPr/>
                    <a:lstStyle/>
                    <a:p>
                      <a:pPr algn="r" fontAlgn="b"/>
                      <a:r>
                        <a:rPr lang="nl-NL" sz="1100" b="1" i="0" u="none" strike="noStrike" dirty="0">
                          <a:solidFill>
                            <a:srgbClr val="000000"/>
                          </a:solidFill>
                          <a:effectLst/>
                          <a:latin typeface="+mn-lt"/>
                        </a:rPr>
                        <a:t>1.107.500</a:t>
                      </a:r>
                    </a:p>
                  </a:txBody>
                  <a:tcPr marL="0" marR="0" marT="0" marB="0"/>
                </a:tc>
                <a:extLst>
                  <a:ext uri="{0D108BD9-81ED-4DB2-BD59-A6C34878D82A}">
                    <a16:rowId xmlns:a16="http://schemas.microsoft.com/office/drawing/2014/main" val="3062157789"/>
                  </a:ext>
                </a:extLst>
              </a:tr>
              <a:tr h="184583">
                <a:tc>
                  <a:txBody>
                    <a:bodyPr/>
                    <a:lstStyle/>
                    <a:p>
                      <a:pPr algn="l" fontAlgn="b"/>
                      <a:endParaRPr lang="nl-NL" sz="1000" b="1" i="1" u="none" strike="noStrike" dirty="0">
                        <a:effectLst/>
                        <a:latin typeface="Arial" panose="020B0604020202020204" pitchFamily="34" charset="0"/>
                      </a:endParaRPr>
                    </a:p>
                  </a:txBody>
                  <a:tcPr marL="9525" marR="9525" marT="9525" marB="0"/>
                </a:tc>
                <a:tc>
                  <a:txBody>
                    <a:bodyPr/>
                    <a:lstStyle/>
                    <a:p>
                      <a:pPr algn="l" fontAlgn="b"/>
                      <a:endParaRPr lang="nl-NL" sz="1100" b="0" i="0" u="none" strike="noStrike" dirty="0">
                        <a:effectLst/>
                        <a:latin typeface="+mn-lt"/>
                        <a:cs typeface="Lucida Sans Unicode" panose="020B0602030504020204" pitchFamily="34" charset="0"/>
                      </a:endParaRPr>
                    </a:p>
                  </a:txBody>
                  <a:tcPr marL="9525" marR="9525" marT="9525" marB="0"/>
                </a:tc>
                <a:tc>
                  <a:txBody>
                    <a:bodyPr/>
                    <a:lstStyle/>
                    <a:p>
                      <a:pPr algn="l" fontAlgn="b"/>
                      <a:endParaRPr lang="nl-NL" sz="1100" b="0" i="0" u="none" strike="noStrike" dirty="0">
                        <a:solidFill>
                          <a:srgbClr val="000000"/>
                        </a:solidFill>
                        <a:effectLst/>
                        <a:latin typeface="+mn-lt"/>
                      </a:endParaRPr>
                    </a:p>
                  </a:txBody>
                  <a:tcPr marL="9525" marR="9525" marT="9525" marB="0">
                    <a:solidFill>
                      <a:schemeClr val="bg2"/>
                    </a:solidFill>
                  </a:tcPr>
                </a:tc>
                <a:tc>
                  <a:txBody>
                    <a:bodyPr/>
                    <a:lstStyle/>
                    <a:p>
                      <a:pPr algn="l" fontAlgn="b"/>
                      <a:endParaRPr lang="nl-NL" sz="1100" b="0" i="0" u="none" strike="noStrike" dirty="0">
                        <a:effectLst/>
                        <a:latin typeface="+mn-lt"/>
                      </a:endParaRPr>
                    </a:p>
                  </a:txBody>
                  <a:tcPr marL="9525" marR="9525" marT="9525" marB="0">
                    <a:solidFill>
                      <a:schemeClr val="bg2"/>
                    </a:solidFill>
                  </a:tcPr>
                </a:tc>
                <a:tc>
                  <a:txBody>
                    <a:bodyPr/>
                    <a:lstStyle/>
                    <a:p>
                      <a:pPr algn="l" fontAlgn="b"/>
                      <a:endParaRPr lang="nl-NL" sz="1100" b="0" i="0" u="none" strike="noStrike">
                        <a:solidFill>
                          <a:srgbClr val="000000"/>
                        </a:solidFill>
                        <a:effectLst/>
                        <a:latin typeface="+mn-lt"/>
                      </a:endParaRPr>
                    </a:p>
                  </a:txBody>
                  <a:tcPr marL="9525" marR="9525" marT="9525" marB="0"/>
                </a:tc>
                <a:extLst>
                  <a:ext uri="{0D108BD9-81ED-4DB2-BD59-A6C34878D82A}">
                    <a16:rowId xmlns:a16="http://schemas.microsoft.com/office/drawing/2014/main" val="1961028617"/>
                  </a:ext>
                </a:extLst>
              </a:tr>
              <a:tr h="184583">
                <a:tc>
                  <a:txBody>
                    <a:bodyPr/>
                    <a:lstStyle/>
                    <a:p>
                      <a:pPr algn="l" fontAlgn="b"/>
                      <a:r>
                        <a:rPr lang="nl-NL" sz="1000" b="1" u="none" strike="noStrike">
                          <a:effectLst/>
                        </a:rPr>
                        <a:t>Resultaat</a:t>
                      </a:r>
                      <a:endParaRPr lang="nl-NL" sz="1000" b="1" i="1" u="none" strike="noStrike">
                        <a:effectLst/>
                        <a:latin typeface="Arial" panose="020B0604020202020204" pitchFamily="34" charset="0"/>
                      </a:endParaRPr>
                    </a:p>
                  </a:txBody>
                  <a:tcPr marL="9525" marR="9525" marT="9525" marB="0"/>
                </a:tc>
                <a:tc>
                  <a:txBody>
                    <a:bodyPr/>
                    <a:lstStyle/>
                    <a:p>
                      <a:pPr algn="r" fontAlgn="b"/>
                      <a:r>
                        <a:rPr lang="nl-NL" sz="1100" b="1" i="0" u="none" strike="noStrike" dirty="0">
                          <a:effectLst/>
                          <a:latin typeface="+mn-lt"/>
                          <a:cs typeface="Lucida Sans Unicode"/>
                        </a:rPr>
                        <a:t>75.805</a:t>
                      </a:r>
                    </a:p>
                  </a:txBody>
                  <a:tcPr marL="9525" marR="9525" marT="9525" marB="0"/>
                </a:tc>
                <a:tc>
                  <a:txBody>
                    <a:bodyPr/>
                    <a:lstStyle/>
                    <a:p>
                      <a:pPr algn="r" fontAlgn="b"/>
                      <a:r>
                        <a:rPr lang="nl-NL" sz="1100" b="1" i="0" u="none" strike="noStrike" dirty="0">
                          <a:solidFill>
                            <a:srgbClr val="C00000"/>
                          </a:solidFill>
                          <a:effectLst/>
                          <a:latin typeface="+mn-lt"/>
                        </a:rPr>
                        <a:t>-49.300</a:t>
                      </a:r>
                    </a:p>
                  </a:txBody>
                  <a:tcPr marL="9525" marR="9525" marT="9525" marB="0">
                    <a:solidFill>
                      <a:schemeClr val="bg2"/>
                    </a:solidFill>
                  </a:tcPr>
                </a:tc>
                <a:tc>
                  <a:txBody>
                    <a:bodyPr/>
                    <a:lstStyle/>
                    <a:p>
                      <a:pPr algn="r" fontAlgn="b"/>
                      <a:r>
                        <a:rPr lang="nl-NL" sz="1100" b="1" i="0" u="none" strike="noStrike" dirty="0">
                          <a:solidFill>
                            <a:srgbClr val="000000"/>
                          </a:solidFill>
                          <a:effectLst/>
                          <a:latin typeface="+mn-lt"/>
                        </a:rPr>
                        <a:t>114.899</a:t>
                      </a:r>
                    </a:p>
                  </a:txBody>
                  <a:tcPr marL="9525" marR="9525" marT="9525" marB="0">
                    <a:solidFill>
                      <a:schemeClr val="bg2"/>
                    </a:solidFill>
                  </a:tcPr>
                </a:tc>
                <a:tc>
                  <a:txBody>
                    <a:bodyPr/>
                    <a:lstStyle/>
                    <a:p>
                      <a:pPr algn="r" fontAlgn="b"/>
                      <a:r>
                        <a:rPr lang="nl-NL" sz="1100" b="1" i="0" u="none" strike="noStrike" dirty="0">
                          <a:solidFill>
                            <a:srgbClr val="C00000"/>
                          </a:solidFill>
                          <a:effectLst/>
                          <a:latin typeface="+mn-lt"/>
                        </a:rPr>
                        <a:t>-164.200</a:t>
                      </a:r>
                    </a:p>
                  </a:txBody>
                  <a:tcPr marL="9525" marR="9525" marT="9525" marB="0"/>
                </a:tc>
                <a:extLst>
                  <a:ext uri="{0D108BD9-81ED-4DB2-BD59-A6C34878D82A}">
                    <a16:rowId xmlns:a16="http://schemas.microsoft.com/office/drawing/2014/main" val="4075906683"/>
                  </a:ext>
                </a:extLst>
              </a:tr>
            </a:tbl>
          </a:graphicData>
        </a:graphic>
      </p:graphicFrame>
    </p:spTree>
    <p:extLst>
      <p:ext uri="{BB962C8B-B14F-4D97-AF65-F5344CB8AC3E}">
        <p14:creationId xmlns:p14="http://schemas.microsoft.com/office/powerpoint/2010/main" val="1344749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pPr eaLnBrk="1" hangingPunct="1"/>
            <a:r>
              <a:rPr lang="nl-NL" altLang="en-US" dirty="0"/>
              <a:t>Agenda ALV-NOREA, 7 december 2023</a:t>
            </a:r>
          </a:p>
        </p:txBody>
      </p:sp>
      <p:sp>
        <p:nvSpPr>
          <p:cNvPr id="6" name="Content Placeholder 4"/>
          <p:cNvSpPr>
            <a:spLocks noGrp="1"/>
          </p:cNvSpPr>
          <p:nvPr>
            <p:ph idx="1"/>
          </p:nvPr>
        </p:nvSpPr>
        <p:spPr>
          <a:xfrm>
            <a:off x="139701" y="1090613"/>
            <a:ext cx="8748713" cy="3475435"/>
          </a:xfrm>
        </p:spPr>
        <p:txBody>
          <a:bodyPr/>
          <a:lstStyle/>
          <a:p>
            <a:pPr marL="342900" indent="-342900" eaLnBrk="1" hangingPunct="1">
              <a:buFont typeface="+mj-lt"/>
              <a:buAutoNum type="arabicPeriod"/>
            </a:pPr>
            <a:r>
              <a:rPr lang="nl-NL" altLang="en-US" sz="1400" dirty="0"/>
              <a:t>Opening en mededelingen</a:t>
            </a:r>
          </a:p>
          <a:p>
            <a:pPr marL="342900" indent="-342900" eaLnBrk="1" hangingPunct="1">
              <a:buFont typeface="+mj-lt"/>
              <a:buAutoNum type="arabicPeriod"/>
            </a:pPr>
            <a:r>
              <a:rPr lang="nl-NL" altLang="en-US" sz="1400" dirty="0">
                <a:solidFill>
                  <a:schemeClr val="accent4">
                    <a:lumMod val="60000"/>
                    <a:lumOff val="40000"/>
                  </a:schemeClr>
                </a:solidFill>
              </a:rPr>
              <a:t>Verslag vorige vergadering (8 juni 2023)</a:t>
            </a:r>
          </a:p>
          <a:p>
            <a:pPr marL="342900" indent="-342900" eaLnBrk="1" hangingPunct="1">
              <a:buFont typeface="+mj-lt"/>
              <a:buAutoNum type="arabicPeriod"/>
            </a:pPr>
            <a:r>
              <a:rPr lang="nl-NL" altLang="en-US" sz="1400" dirty="0">
                <a:solidFill>
                  <a:schemeClr val="accent4">
                    <a:lumMod val="60000"/>
                    <a:lumOff val="40000"/>
                  </a:schemeClr>
                </a:solidFill>
              </a:rPr>
              <a:t>Update Strategische Speerpunten (2021-2025) en professionalisering organisatie</a:t>
            </a:r>
          </a:p>
          <a:p>
            <a:pPr marL="342900" indent="-342900" eaLnBrk="1" hangingPunct="1">
              <a:buFont typeface="+mj-lt"/>
              <a:buAutoNum type="arabicPeriod"/>
            </a:pPr>
            <a:r>
              <a:rPr lang="nl-NL" altLang="en-US" sz="1400" dirty="0">
                <a:solidFill>
                  <a:schemeClr val="accent4">
                    <a:lumMod val="60000"/>
                    <a:lumOff val="40000"/>
                  </a:schemeClr>
                </a:solidFill>
              </a:rPr>
              <a:t>Kandidaatstellingen bestuur en voorzitter Raad van Tucht</a:t>
            </a:r>
          </a:p>
          <a:p>
            <a:pPr marL="342900" indent="-342900" eaLnBrk="1" hangingPunct="1">
              <a:buFont typeface="+mj-lt"/>
              <a:buAutoNum type="arabicPeriod"/>
            </a:pPr>
            <a:r>
              <a:rPr lang="nl-NL" altLang="en-US" sz="1400" dirty="0">
                <a:solidFill>
                  <a:schemeClr val="accent4">
                    <a:lumMod val="60000"/>
                    <a:lumOff val="40000"/>
                  </a:schemeClr>
                </a:solidFill>
              </a:rPr>
              <a:t>Herziening Richtlijn Kwaliteitsbeheersing (RKBN) i.v.m.  ISQM1- en 2 (n.a.v. consultatie)</a:t>
            </a:r>
          </a:p>
          <a:p>
            <a:pPr marL="342900" indent="-342900" eaLnBrk="1" hangingPunct="1">
              <a:buFont typeface="+mj-lt"/>
              <a:buAutoNum type="arabicPeriod"/>
            </a:pPr>
            <a:r>
              <a:rPr lang="nl-NL" altLang="en-US" sz="1400" dirty="0">
                <a:solidFill>
                  <a:schemeClr val="accent4">
                    <a:lumMod val="60000"/>
                    <a:lumOff val="40000"/>
                  </a:schemeClr>
                </a:solidFill>
              </a:rPr>
              <a:t>Begroting en contributievoorstel 2024</a:t>
            </a:r>
          </a:p>
          <a:p>
            <a:pPr marL="342900" indent="-342900" eaLnBrk="1" hangingPunct="1">
              <a:buFont typeface="+mj-lt"/>
              <a:buAutoNum type="arabicPeriod"/>
            </a:pPr>
            <a:r>
              <a:rPr lang="nl-NL" altLang="en-US" sz="1400" dirty="0">
                <a:solidFill>
                  <a:schemeClr val="accent4">
                    <a:lumMod val="60000"/>
                    <a:lumOff val="40000"/>
                  </a:schemeClr>
                </a:solidFill>
              </a:rPr>
              <a:t>Rondvraag en sluiting</a:t>
            </a:r>
          </a:p>
        </p:txBody>
      </p:sp>
    </p:spTree>
    <p:extLst>
      <p:ext uri="{BB962C8B-B14F-4D97-AF65-F5344CB8AC3E}">
        <p14:creationId xmlns:p14="http://schemas.microsoft.com/office/powerpoint/2010/main" val="927699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pPr eaLnBrk="1" hangingPunct="1"/>
            <a:r>
              <a:rPr lang="nl-NL" altLang="en-US" dirty="0"/>
              <a:t>Toelichting bij enkele aspecten van de prognose en begroting:</a:t>
            </a:r>
          </a:p>
        </p:txBody>
      </p:sp>
      <p:sp>
        <p:nvSpPr>
          <p:cNvPr id="6" name="Content Placeholder 4"/>
          <p:cNvSpPr>
            <a:spLocks noGrp="1"/>
          </p:cNvSpPr>
          <p:nvPr>
            <p:ph idx="1"/>
          </p:nvPr>
        </p:nvSpPr>
        <p:spPr>
          <a:xfrm>
            <a:off x="139701" y="1275606"/>
            <a:ext cx="8748713" cy="3290443"/>
          </a:xfrm>
        </p:spPr>
        <p:txBody>
          <a:bodyPr numCol="2"/>
          <a:lstStyle/>
          <a:p>
            <a:pPr marL="0" indent="0">
              <a:buNone/>
            </a:pPr>
            <a:endParaRPr lang="nl-NL" altLang="en-US" sz="1400" dirty="0">
              <a:latin typeface="Lucida Sans Unicode"/>
              <a:ea typeface="Verdana"/>
              <a:cs typeface="Lucida Sans Unicode"/>
            </a:endParaRPr>
          </a:p>
          <a:p>
            <a:endParaRPr lang="nl-NL" altLang="en-US" sz="1400" dirty="0">
              <a:latin typeface="Lucida Sans Unicode"/>
              <a:ea typeface="Verdana"/>
              <a:cs typeface="Lucida Sans Unicode"/>
            </a:endParaRPr>
          </a:p>
          <a:p>
            <a:pPr>
              <a:buBlip>
                <a:blip r:embed="rId3"/>
              </a:buBlip>
            </a:pPr>
            <a:r>
              <a:rPr lang="nl-NL" altLang="en-US" sz="1400" dirty="0">
                <a:latin typeface="Lucida Sans Unicode"/>
                <a:ea typeface="Verdana"/>
                <a:cs typeface="Lucida Sans Unicode"/>
              </a:rPr>
              <a:t>Contributieverhoging met ca. 5% (inflatie)</a:t>
            </a:r>
          </a:p>
          <a:p>
            <a:pPr>
              <a:buBlip>
                <a:blip r:embed="rId3"/>
              </a:buBlip>
            </a:pPr>
            <a:r>
              <a:rPr lang="nl-NL" altLang="en-US" sz="1400" dirty="0">
                <a:latin typeface="Lucida Sans Unicode"/>
                <a:ea typeface="Verdana"/>
                <a:cs typeface="Lucida Sans Unicode"/>
              </a:rPr>
              <a:t>Stijging bureau- en bedrijfskosten i.v.m. Aanstellingen  taakoverdracht operationeel manager en vaktechnisch specialist in kader ‘professionalisering bureau-organisatie’</a:t>
            </a:r>
          </a:p>
          <a:p>
            <a:pPr>
              <a:buBlip>
                <a:blip r:embed="rId3"/>
              </a:buBlip>
            </a:pPr>
            <a:r>
              <a:rPr lang="nl-NL" altLang="en-US" sz="1400" dirty="0">
                <a:latin typeface="Lucida Sans Unicode"/>
                <a:ea typeface="Verdana"/>
                <a:cs typeface="Lucida Sans Unicode"/>
              </a:rPr>
              <a:t>Baten en lasten van activiteiten en kwaliteits-onderzoek ‘in balans’, d.w.z. kostendekkend</a:t>
            </a:r>
          </a:p>
        </p:txBody>
      </p:sp>
    </p:spTree>
    <p:extLst>
      <p:ext uri="{BB962C8B-B14F-4D97-AF65-F5344CB8AC3E}">
        <p14:creationId xmlns:p14="http://schemas.microsoft.com/office/powerpoint/2010/main" val="1991934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r>
              <a:rPr lang="nl-NL" altLang="en-US" sz="2000" dirty="0"/>
              <a:t>Voorstel</a:t>
            </a:r>
            <a:br>
              <a:rPr lang="nl-NL" altLang="en-US" sz="2000" dirty="0"/>
            </a:br>
            <a:r>
              <a:rPr lang="nl-NL" altLang="en-US" sz="2000" dirty="0"/>
              <a:t>Contributie 2023:                                    Tarieven Kwaliteitsonderzoek 2024:</a:t>
            </a:r>
          </a:p>
        </p:txBody>
      </p:sp>
      <p:sp>
        <p:nvSpPr>
          <p:cNvPr id="10243" name="Content Placeholder 4"/>
          <p:cNvSpPr>
            <a:spLocks noGrp="1"/>
          </p:cNvSpPr>
          <p:nvPr>
            <p:ph idx="1"/>
          </p:nvPr>
        </p:nvSpPr>
        <p:spPr>
          <a:xfrm>
            <a:off x="139701" y="1090613"/>
            <a:ext cx="4144267" cy="3475435"/>
          </a:xfrm>
        </p:spPr>
        <p:txBody>
          <a:bodyPr/>
          <a:lstStyle/>
          <a:p>
            <a:r>
              <a:rPr lang="nl-NL" sz="1400" dirty="0"/>
              <a:t>€ 510 voor ‘gewone leden’ (=</a:t>
            </a:r>
            <a:r>
              <a:rPr lang="nl-NL" sz="1400" dirty="0" err="1"/>
              <a:t>RE’s</a:t>
            </a:r>
            <a:r>
              <a:rPr lang="nl-NL" sz="1400" dirty="0"/>
              <a:t>)</a:t>
            </a:r>
          </a:p>
          <a:p>
            <a:r>
              <a:rPr lang="nl-NL" sz="1400" dirty="0"/>
              <a:t>€ 150 voor aspirant-leden</a:t>
            </a:r>
          </a:p>
          <a:p>
            <a:r>
              <a:rPr lang="nl-NL" sz="1400" dirty="0"/>
              <a:t>€ 150 voor geassocieerde leden</a:t>
            </a:r>
          </a:p>
          <a:p>
            <a:r>
              <a:rPr lang="nl-NL" sz="1400" dirty="0"/>
              <a:t>€ 115 voor gepensioneerde leden</a:t>
            </a:r>
          </a:p>
          <a:p>
            <a:pPr marL="0" indent="0">
              <a:buNone/>
            </a:pPr>
            <a:endParaRPr lang="nl-NL" sz="1400" dirty="0"/>
          </a:p>
        </p:txBody>
      </p:sp>
      <p:sp>
        <p:nvSpPr>
          <p:cNvPr id="10245" name="Rectangle 2"/>
          <p:cNvSpPr>
            <a:spLocks noChangeArrowheads="1"/>
          </p:cNvSpPr>
          <p:nvPr/>
        </p:nvSpPr>
        <p:spPr bwMode="auto">
          <a:xfrm>
            <a:off x="22787" y="800481"/>
            <a:ext cx="8683625" cy="269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Font typeface="Lucida Sans Unicode" pitchFamily="34" charset="0"/>
              <a:buChar char="▶"/>
              <a:defRPr sz="1600">
                <a:solidFill>
                  <a:schemeClr val="tx1"/>
                </a:solidFill>
                <a:latin typeface="Verdana" pitchFamily="34" charset="0"/>
                <a:ea typeface="Verdana" pitchFamily="34" charset="0"/>
                <a:cs typeface="Verdana" pitchFamily="34" charset="0"/>
              </a:defRPr>
            </a:lvl1pPr>
            <a:lvl2pPr marL="742950" indent="-285750" eaLnBrk="0" hangingPunct="0">
              <a:spcBef>
                <a:spcPts val="388"/>
              </a:spcBef>
              <a:buClr>
                <a:schemeClr val="tx2"/>
              </a:buClr>
              <a:buFont typeface="Arial" charset="0"/>
              <a:buChar char="–"/>
              <a:defRPr sz="1600">
                <a:solidFill>
                  <a:schemeClr val="tx1"/>
                </a:solidFill>
                <a:latin typeface="Verdana" pitchFamily="34" charset="0"/>
                <a:ea typeface="Verdana" pitchFamily="34" charset="0"/>
                <a:cs typeface="Verdana" pitchFamily="34" charset="0"/>
              </a:defRPr>
            </a:lvl2pPr>
            <a:lvl3pPr marL="1143000" indent="-228600" eaLnBrk="0" hangingPunct="0">
              <a:spcBef>
                <a:spcPct val="20000"/>
              </a:spcBef>
              <a:buClr>
                <a:schemeClr val="tx2"/>
              </a:buClr>
              <a:buFont typeface="Arial" charset="0"/>
              <a:buChar char="•"/>
              <a:defRPr sz="1600">
                <a:solidFill>
                  <a:schemeClr val="tx1"/>
                </a:solidFill>
                <a:latin typeface="Verdana" pitchFamily="34" charset="0"/>
                <a:ea typeface="Verdana" pitchFamily="34" charset="0"/>
                <a:cs typeface="Verdana" pitchFamily="34" charset="0"/>
              </a:defRPr>
            </a:lvl3pPr>
            <a:lvl4pPr marL="1600200" indent="-228600" eaLnBrk="0" hangingPunct="0">
              <a:spcBef>
                <a:spcPct val="20000"/>
              </a:spcBef>
              <a:buClr>
                <a:schemeClr val="tx2"/>
              </a:buClr>
              <a:buFont typeface="Arial" charset="0"/>
              <a:buChar char="–"/>
              <a:defRPr sz="1600">
                <a:solidFill>
                  <a:schemeClr val="tx1"/>
                </a:solidFill>
                <a:latin typeface="Verdana" pitchFamily="34" charset="0"/>
                <a:ea typeface="Verdana" pitchFamily="34" charset="0"/>
                <a:cs typeface="Verdana" pitchFamily="34" charset="0"/>
              </a:defRPr>
            </a:lvl4pPr>
            <a:lvl5pPr marL="2057400" indent="-228600" eaLnBrk="0" hangingPunct="0">
              <a:spcBef>
                <a:spcPct val="20000"/>
              </a:spcBef>
              <a:buClr>
                <a:schemeClr val="tx2"/>
              </a:buClr>
              <a:buFont typeface="Arial" charset="0"/>
              <a:buChar char="»"/>
              <a:defRPr sz="1600">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Clr>
                <a:schemeClr val="tx2"/>
              </a:buClr>
              <a:buFont typeface="Arial" charset="0"/>
              <a:buChar char="»"/>
              <a:defRPr sz="1600">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Clr>
                <a:schemeClr val="tx2"/>
              </a:buClr>
              <a:buFont typeface="Arial" charset="0"/>
              <a:buChar char="»"/>
              <a:defRPr sz="1600">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Clr>
                <a:schemeClr val="tx2"/>
              </a:buClr>
              <a:buFont typeface="Arial" charset="0"/>
              <a:buChar char="»"/>
              <a:defRPr sz="1600">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Clr>
                <a:schemeClr val="tx2"/>
              </a:buClr>
              <a:buFont typeface="Arial" charset="0"/>
              <a:buChar char="»"/>
              <a:defRPr sz="1600">
                <a:solidFill>
                  <a:schemeClr val="tx1"/>
                </a:solidFill>
                <a:latin typeface="Verdana"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altLang="en-US" sz="1600" b="0" i="0" u="none" strike="noStrike" kern="1200" cap="none" spc="0" normalizeH="0" baseline="0" noProof="0">
              <a:ln>
                <a:noFill/>
              </a:ln>
              <a:solidFill>
                <a:srgbClr val="C60C30"/>
              </a:solidFill>
              <a:effectLst/>
              <a:uLnTx/>
              <a:uFillTx/>
              <a:latin typeface="Lucida Bright" panose="02040602050505020304" pitchFamily="18" charset="0"/>
              <a:ea typeface="Verdana" pitchFamily="34" charset="0"/>
              <a:cs typeface="Arial" charset="0"/>
            </a:endParaRPr>
          </a:p>
        </p:txBody>
      </p:sp>
      <p:sp>
        <p:nvSpPr>
          <p:cNvPr id="5" name="Content Placeholder 4">
            <a:extLst>
              <a:ext uri="{FF2B5EF4-FFF2-40B4-BE49-F238E27FC236}">
                <a16:creationId xmlns:a16="http://schemas.microsoft.com/office/drawing/2014/main" id="{00F7A4C0-E5F4-422A-9B3C-8A51922DDA49}"/>
              </a:ext>
            </a:extLst>
          </p:cNvPr>
          <p:cNvSpPr txBox="1">
            <a:spLocks/>
          </p:cNvSpPr>
          <p:nvPr/>
        </p:nvSpPr>
        <p:spPr bwMode="auto">
          <a:xfrm>
            <a:off x="4525169" y="1047979"/>
            <a:ext cx="4144267" cy="347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9875" indent="-269875" algn="l" rtl="0" eaLnBrk="1" fontAlgn="base" hangingPunct="1">
              <a:spcBef>
                <a:spcPct val="20000"/>
              </a:spcBef>
              <a:spcAft>
                <a:spcPct val="0"/>
              </a:spcAft>
              <a:buClr>
                <a:srgbClr val="C60C30"/>
              </a:buClr>
              <a:buFontTx/>
              <a:buBlip>
                <a:blip r:embed="rId3"/>
              </a:buBlip>
              <a:defRPr sz="1600" kern="1200" spc="-100" baseline="0">
                <a:solidFill>
                  <a:schemeClr val="tx1"/>
                </a:solidFill>
                <a:latin typeface="Lucida Sans Unicode" panose="020B0602030504020204" pitchFamily="34" charset="0"/>
                <a:ea typeface="Verdana" pitchFamily="34" charset="0"/>
                <a:cs typeface="Lucida Sans Unicode" panose="020B0602030504020204" pitchFamily="34" charset="0"/>
              </a:defRPr>
            </a:lvl1pPr>
            <a:lvl2pPr marL="539750" indent="-269875" algn="l" rtl="0" eaLnBrk="1" fontAlgn="base" hangingPunct="1">
              <a:spcBef>
                <a:spcPts val="388"/>
              </a:spcBef>
              <a:spcAft>
                <a:spcPct val="0"/>
              </a:spcAft>
              <a:buClr>
                <a:srgbClr val="C60C30"/>
              </a:buClr>
              <a:buFont typeface="Arial" charset="0"/>
              <a:buChar char="–"/>
              <a:defRPr sz="1600" kern="1200" spc="-100" baseline="0">
                <a:solidFill>
                  <a:schemeClr val="tx1"/>
                </a:solidFill>
                <a:latin typeface="Lucida Sans Unicode" panose="020B0602030504020204" pitchFamily="34" charset="0"/>
                <a:ea typeface="Verdana" pitchFamily="34" charset="0"/>
                <a:cs typeface="Lucida Sans Unicode" panose="020B0602030504020204" pitchFamily="34" charset="0"/>
              </a:defRPr>
            </a:lvl2pPr>
            <a:lvl3pPr marL="809625" indent="-269875" algn="l" rtl="0" eaLnBrk="1" fontAlgn="base" hangingPunct="1">
              <a:spcBef>
                <a:spcPct val="20000"/>
              </a:spcBef>
              <a:spcAft>
                <a:spcPct val="0"/>
              </a:spcAft>
              <a:buClr>
                <a:srgbClr val="C60C30"/>
              </a:buClr>
              <a:buFont typeface="Arial" charset="0"/>
              <a:buChar char="•"/>
              <a:defRPr sz="1600" kern="1200" spc="-100" baseline="0">
                <a:solidFill>
                  <a:schemeClr val="tx1"/>
                </a:solidFill>
                <a:latin typeface="Lucida Sans Unicode" panose="020B0602030504020204" pitchFamily="34" charset="0"/>
                <a:ea typeface="Verdana" pitchFamily="34" charset="0"/>
                <a:cs typeface="Lucida Sans Unicode" panose="020B0602030504020204" pitchFamily="34" charset="0"/>
              </a:defRPr>
            </a:lvl3pPr>
            <a:lvl4pPr marL="1079500" indent="-269875" algn="l" rtl="0" eaLnBrk="1" fontAlgn="base" hangingPunct="1">
              <a:spcBef>
                <a:spcPct val="20000"/>
              </a:spcBef>
              <a:spcAft>
                <a:spcPct val="0"/>
              </a:spcAft>
              <a:buClr>
                <a:srgbClr val="C60C30"/>
              </a:buClr>
              <a:buFont typeface="Arial" charset="0"/>
              <a:buChar char="–"/>
              <a:defRPr sz="1600" kern="1200" spc="-100" baseline="0">
                <a:solidFill>
                  <a:schemeClr val="tx1"/>
                </a:solidFill>
                <a:latin typeface="Lucida Sans Unicode" panose="020B0602030504020204" pitchFamily="34" charset="0"/>
                <a:ea typeface="Verdana" pitchFamily="34" charset="0"/>
                <a:cs typeface="Lucida Sans Unicode" panose="020B0602030504020204" pitchFamily="34" charset="0"/>
              </a:defRPr>
            </a:lvl4pPr>
            <a:lvl5pPr marL="1349375" indent="-269875" algn="l" rtl="0" eaLnBrk="1" fontAlgn="base" hangingPunct="1">
              <a:spcBef>
                <a:spcPct val="20000"/>
              </a:spcBef>
              <a:spcAft>
                <a:spcPct val="0"/>
              </a:spcAft>
              <a:buClr>
                <a:srgbClr val="C60C30"/>
              </a:buClr>
              <a:buFont typeface="Arial" charset="0"/>
              <a:buChar char="»"/>
              <a:defRPr sz="1600" kern="1200" spc="-100" baseline="0">
                <a:solidFill>
                  <a:schemeClr val="tx1"/>
                </a:solidFill>
                <a:latin typeface="Lucida Sans Unicode" panose="020B0602030504020204" pitchFamily="34" charset="0"/>
                <a:ea typeface="Verdana" pitchFamily="34" charset="0"/>
                <a:cs typeface="Lucida Sans Unicode" panose="020B0602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sz="1400" dirty="0"/>
              <a:t>€ 140 voor uurtarief onderzoekers</a:t>
            </a:r>
          </a:p>
          <a:p>
            <a:r>
              <a:rPr lang="nl-NL" sz="1400" dirty="0"/>
              <a:t>€ 165 tarief voor doorbelasting aan de te onderzoeken organisaties</a:t>
            </a:r>
          </a:p>
          <a:p>
            <a:pPr marL="0" indent="0">
              <a:buFontTx/>
              <a:buNone/>
            </a:pPr>
            <a:endParaRPr lang="nl-NL" sz="1400" dirty="0"/>
          </a:p>
        </p:txBody>
      </p:sp>
    </p:spTree>
    <p:extLst>
      <p:ext uri="{BB962C8B-B14F-4D97-AF65-F5344CB8AC3E}">
        <p14:creationId xmlns:p14="http://schemas.microsoft.com/office/powerpoint/2010/main" val="4297620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pPr eaLnBrk="1" hangingPunct="1"/>
            <a:r>
              <a:rPr lang="nl-NL" altLang="en-US" dirty="0"/>
              <a:t>Agenda ALV-NOREA, 7 december 2023</a:t>
            </a:r>
          </a:p>
        </p:txBody>
      </p:sp>
      <p:sp>
        <p:nvSpPr>
          <p:cNvPr id="6" name="Content Placeholder 4"/>
          <p:cNvSpPr>
            <a:spLocks noGrp="1"/>
          </p:cNvSpPr>
          <p:nvPr>
            <p:ph idx="1"/>
          </p:nvPr>
        </p:nvSpPr>
        <p:spPr>
          <a:xfrm>
            <a:off x="139701" y="1090613"/>
            <a:ext cx="8748713" cy="3475435"/>
          </a:xfrm>
        </p:spPr>
        <p:txBody>
          <a:bodyPr/>
          <a:lstStyle/>
          <a:p>
            <a:pPr marL="342900" indent="-342900" eaLnBrk="1" hangingPunct="1">
              <a:buFont typeface="+mj-lt"/>
              <a:buAutoNum type="arabicPeriod"/>
            </a:pPr>
            <a:r>
              <a:rPr lang="nl-NL" altLang="en-US" sz="1400" dirty="0">
                <a:solidFill>
                  <a:schemeClr val="accent4">
                    <a:lumMod val="60000"/>
                    <a:lumOff val="40000"/>
                  </a:schemeClr>
                </a:solidFill>
              </a:rPr>
              <a:t>Opening en mededelingen</a:t>
            </a:r>
          </a:p>
          <a:p>
            <a:pPr marL="342900" indent="-342900" eaLnBrk="1" hangingPunct="1">
              <a:buFont typeface="+mj-lt"/>
              <a:buAutoNum type="arabicPeriod"/>
            </a:pPr>
            <a:r>
              <a:rPr lang="nl-NL" altLang="en-US" sz="1400" dirty="0">
                <a:solidFill>
                  <a:schemeClr val="accent4">
                    <a:lumMod val="60000"/>
                    <a:lumOff val="40000"/>
                  </a:schemeClr>
                </a:solidFill>
              </a:rPr>
              <a:t>Verslag vorige vergadering (8 juni 2023)</a:t>
            </a:r>
          </a:p>
          <a:p>
            <a:pPr marL="342900" indent="-342900" eaLnBrk="1" hangingPunct="1">
              <a:buFont typeface="+mj-lt"/>
              <a:buAutoNum type="arabicPeriod"/>
            </a:pPr>
            <a:r>
              <a:rPr lang="nl-NL" altLang="en-US" sz="1400" dirty="0">
                <a:solidFill>
                  <a:schemeClr val="accent4">
                    <a:lumMod val="60000"/>
                    <a:lumOff val="40000"/>
                  </a:schemeClr>
                </a:solidFill>
              </a:rPr>
              <a:t>Update Strategische Speerpunten (2021-2025) en professionalisering organisatie</a:t>
            </a:r>
          </a:p>
          <a:p>
            <a:pPr marL="342900" indent="-342900" eaLnBrk="1" hangingPunct="1">
              <a:buFont typeface="+mj-lt"/>
              <a:buAutoNum type="arabicPeriod"/>
            </a:pPr>
            <a:r>
              <a:rPr lang="nl-NL" altLang="en-US" sz="1400" dirty="0">
                <a:solidFill>
                  <a:schemeClr val="accent4">
                    <a:lumMod val="60000"/>
                    <a:lumOff val="40000"/>
                  </a:schemeClr>
                </a:solidFill>
              </a:rPr>
              <a:t>Kandidaatstellingen bestuur en voorzitter Raad van Tucht</a:t>
            </a:r>
          </a:p>
          <a:p>
            <a:pPr marL="342900" indent="-342900" eaLnBrk="1" hangingPunct="1">
              <a:buFont typeface="+mj-lt"/>
              <a:buAutoNum type="arabicPeriod"/>
            </a:pPr>
            <a:r>
              <a:rPr lang="nl-NL" altLang="en-US" sz="1400" dirty="0">
                <a:solidFill>
                  <a:schemeClr val="accent4">
                    <a:lumMod val="60000"/>
                    <a:lumOff val="40000"/>
                  </a:schemeClr>
                </a:solidFill>
              </a:rPr>
              <a:t>Herziening Richtlijn Kwaliteitsbeheersing (RKBN) i.v.m.  ISQM1- en 2 (n.a.v. consultatie)</a:t>
            </a:r>
          </a:p>
          <a:p>
            <a:pPr marL="342900" indent="-342900" eaLnBrk="1" hangingPunct="1">
              <a:buFont typeface="+mj-lt"/>
              <a:buAutoNum type="arabicPeriod"/>
            </a:pPr>
            <a:r>
              <a:rPr lang="nl-NL" altLang="en-US" sz="1400" dirty="0">
                <a:solidFill>
                  <a:schemeClr val="accent4">
                    <a:lumMod val="60000"/>
                    <a:lumOff val="40000"/>
                  </a:schemeClr>
                </a:solidFill>
              </a:rPr>
              <a:t>Begroting en contributievoorstel 2024</a:t>
            </a:r>
          </a:p>
          <a:p>
            <a:pPr marL="342900" indent="-342900" eaLnBrk="1" hangingPunct="1">
              <a:buFont typeface="+mj-lt"/>
              <a:buAutoNum type="arabicPeriod"/>
            </a:pPr>
            <a:r>
              <a:rPr lang="nl-NL" altLang="en-US" sz="1400" dirty="0"/>
              <a:t>Rondvraag en sluiting</a:t>
            </a:r>
          </a:p>
        </p:txBody>
      </p:sp>
    </p:spTree>
    <p:extLst>
      <p:ext uri="{BB962C8B-B14F-4D97-AF65-F5344CB8AC3E}">
        <p14:creationId xmlns:p14="http://schemas.microsoft.com/office/powerpoint/2010/main" val="1201554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FC4287E-9831-B66E-AF75-0B543B11557B}"/>
              </a:ext>
            </a:extLst>
          </p:cNvPr>
          <p:cNvSpPr>
            <a:spLocks noGrp="1"/>
          </p:cNvSpPr>
          <p:nvPr>
            <p:ph type="title"/>
          </p:nvPr>
        </p:nvSpPr>
        <p:spPr>
          <a:xfrm>
            <a:off x="151200" y="283500"/>
            <a:ext cx="8741280" cy="567000"/>
          </a:xfrm>
        </p:spPr>
        <p:txBody>
          <a:bodyPr/>
          <a:lstStyle/>
          <a:p>
            <a:r>
              <a:rPr lang="en-US" dirty="0"/>
              <a:t>En dan nu…</a:t>
            </a:r>
          </a:p>
        </p:txBody>
      </p:sp>
      <p:pic>
        <p:nvPicPr>
          <p:cNvPr id="5" name="Content Placeholder 4">
            <a:extLst>
              <a:ext uri="{FF2B5EF4-FFF2-40B4-BE49-F238E27FC236}">
                <a16:creationId xmlns:a16="http://schemas.microsoft.com/office/drawing/2014/main" id="{57DA36A7-41B8-E0BC-977A-6E95FCBDCAED}"/>
              </a:ext>
            </a:extLst>
          </p:cNvPr>
          <p:cNvPicPr>
            <a:picLocks noGrp="1" noChangeAspect="1"/>
          </p:cNvPicPr>
          <p:nvPr>
            <p:ph idx="1"/>
          </p:nvPr>
        </p:nvPicPr>
        <p:blipFill rotWithShape="1">
          <a:blip r:embed="rId2"/>
          <a:srcRect t="15797" b="52292"/>
          <a:stretch/>
        </p:blipFill>
        <p:spPr>
          <a:xfrm>
            <a:off x="140400" y="843558"/>
            <a:ext cx="8748000" cy="3722142"/>
          </a:xfrm>
          <a:prstGeom prst="rect">
            <a:avLst/>
          </a:prstGeom>
          <a:noFill/>
        </p:spPr>
      </p:pic>
    </p:spTree>
    <p:extLst>
      <p:ext uri="{BB962C8B-B14F-4D97-AF65-F5344CB8AC3E}">
        <p14:creationId xmlns:p14="http://schemas.microsoft.com/office/powerpoint/2010/main" val="31697063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ctrTitle"/>
          </p:nvPr>
        </p:nvSpPr>
        <p:spPr>
          <a:xfrm>
            <a:off x="1619672" y="1214438"/>
            <a:ext cx="5904656" cy="934641"/>
          </a:xfrm>
        </p:spPr>
        <p:txBody>
          <a:bodyPr/>
          <a:lstStyle/>
          <a:p>
            <a:pPr eaLnBrk="1" hangingPunct="1"/>
            <a:r>
              <a:rPr lang="nl-NL" altLang="en-US" dirty="0"/>
              <a:t>Bedankt</a:t>
            </a:r>
          </a:p>
        </p:txBody>
      </p:sp>
      <p:sp>
        <p:nvSpPr>
          <p:cNvPr id="4" name="AddCustomDate#1"/>
          <p:cNvSpPr txBox="1">
            <a:spLocks noChangeArrowheads="1"/>
          </p:cNvSpPr>
          <p:nvPr/>
        </p:nvSpPr>
        <p:spPr bwMode="auto">
          <a:xfrm>
            <a:off x="3927433" y="3489723"/>
            <a:ext cx="10118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nl-NL"/>
            </a:defPPr>
            <a:lvl1pPr>
              <a:defRPr sz="1200" spc="-100" baseline="0">
                <a:solidFill>
                  <a:srgbClr val="444444"/>
                </a:solidFill>
                <a:latin typeface="Lucida Bright" panose="02040602050505020304" pitchFamily="18" charset="0"/>
                <a:ea typeface="Verdana" pitchFamily="34" charset="0"/>
                <a:cs typeface="Verdana"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lvl="0"/>
            <a:r>
              <a:rPr lang="nl-NL" altLang="en-US" noProof="0">
                <a:latin typeface="Lucida Sans"/>
              </a:rPr>
              <a:t>[07-12-2023]</a:t>
            </a:r>
            <a:endParaRPr lang="nl-NL" altLang="en-US" noProof="0" dirty="0">
              <a:latin typeface="Lucida Sans"/>
            </a:endParaRPr>
          </a:p>
        </p:txBody>
      </p:sp>
    </p:spTree>
    <p:extLst>
      <p:ext uri="{BB962C8B-B14F-4D97-AF65-F5344CB8AC3E}">
        <p14:creationId xmlns:p14="http://schemas.microsoft.com/office/powerpoint/2010/main" val="3717169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pPr eaLnBrk="1" hangingPunct="1"/>
            <a:r>
              <a:rPr lang="nl-NL" altLang="en-US" dirty="0"/>
              <a:t>Agenda ALV-NOREA, 7 december 2023</a:t>
            </a:r>
          </a:p>
        </p:txBody>
      </p:sp>
      <p:sp>
        <p:nvSpPr>
          <p:cNvPr id="6" name="Content Placeholder 4"/>
          <p:cNvSpPr>
            <a:spLocks noGrp="1"/>
          </p:cNvSpPr>
          <p:nvPr>
            <p:ph idx="1"/>
          </p:nvPr>
        </p:nvSpPr>
        <p:spPr>
          <a:xfrm>
            <a:off x="139701" y="1090613"/>
            <a:ext cx="8748713" cy="3475435"/>
          </a:xfrm>
        </p:spPr>
        <p:txBody>
          <a:bodyPr/>
          <a:lstStyle/>
          <a:p>
            <a:pPr marL="342900" indent="-342900" eaLnBrk="1" hangingPunct="1">
              <a:buFont typeface="+mj-lt"/>
              <a:buAutoNum type="arabicPeriod"/>
            </a:pPr>
            <a:r>
              <a:rPr lang="nl-NL" altLang="en-US" sz="1400" dirty="0">
                <a:solidFill>
                  <a:schemeClr val="accent4">
                    <a:lumMod val="60000"/>
                    <a:lumOff val="40000"/>
                  </a:schemeClr>
                </a:solidFill>
              </a:rPr>
              <a:t>Opening en mededelingen</a:t>
            </a:r>
          </a:p>
          <a:p>
            <a:pPr marL="342900" indent="-342900" eaLnBrk="1" hangingPunct="1">
              <a:buFont typeface="+mj-lt"/>
              <a:buAutoNum type="arabicPeriod"/>
            </a:pPr>
            <a:r>
              <a:rPr lang="nl-NL" altLang="en-US" sz="1400" dirty="0"/>
              <a:t>Verslag vorige vergadering (8 juni 2023)</a:t>
            </a:r>
          </a:p>
          <a:p>
            <a:pPr marL="342900" indent="-342900" eaLnBrk="1" hangingPunct="1">
              <a:buFont typeface="+mj-lt"/>
              <a:buAutoNum type="arabicPeriod"/>
            </a:pPr>
            <a:r>
              <a:rPr lang="nl-NL" altLang="en-US" sz="1400" dirty="0">
                <a:solidFill>
                  <a:schemeClr val="accent4">
                    <a:lumMod val="60000"/>
                    <a:lumOff val="40000"/>
                  </a:schemeClr>
                </a:solidFill>
              </a:rPr>
              <a:t>Update Strategische Speerpunten (2021-2025) en professionalisering organisatie</a:t>
            </a:r>
          </a:p>
          <a:p>
            <a:pPr marL="342900" indent="-342900" eaLnBrk="1" hangingPunct="1">
              <a:buFont typeface="+mj-lt"/>
              <a:buAutoNum type="arabicPeriod"/>
            </a:pPr>
            <a:r>
              <a:rPr lang="nl-NL" altLang="en-US" sz="1400" dirty="0">
                <a:solidFill>
                  <a:schemeClr val="accent4">
                    <a:lumMod val="60000"/>
                    <a:lumOff val="40000"/>
                  </a:schemeClr>
                </a:solidFill>
              </a:rPr>
              <a:t>Kandidaatstellingen bestuur en voorzitter Raad van Tucht</a:t>
            </a:r>
          </a:p>
          <a:p>
            <a:pPr marL="342900" indent="-342900" eaLnBrk="1" hangingPunct="1">
              <a:buFont typeface="+mj-lt"/>
              <a:buAutoNum type="arabicPeriod"/>
            </a:pPr>
            <a:r>
              <a:rPr lang="nl-NL" altLang="en-US" sz="1400" dirty="0">
                <a:solidFill>
                  <a:schemeClr val="accent4">
                    <a:lumMod val="60000"/>
                    <a:lumOff val="40000"/>
                  </a:schemeClr>
                </a:solidFill>
              </a:rPr>
              <a:t>Herziening Richtlijn Kwaliteitsbeheersing (RKBN) i.v.m.  ISQM1- en 2 (n.a.v. consultatie)</a:t>
            </a:r>
          </a:p>
          <a:p>
            <a:pPr marL="342900" indent="-342900" eaLnBrk="1" hangingPunct="1">
              <a:buFont typeface="+mj-lt"/>
              <a:buAutoNum type="arabicPeriod"/>
            </a:pPr>
            <a:r>
              <a:rPr lang="nl-NL" altLang="en-US" sz="1400" dirty="0">
                <a:solidFill>
                  <a:schemeClr val="accent4">
                    <a:lumMod val="60000"/>
                    <a:lumOff val="40000"/>
                  </a:schemeClr>
                </a:solidFill>
              </a:rPr>
              <a:t>Begroting en contributievoorstel 2024</a:t>
            </a:r>
          </a:p>
          <a:p>
            <a:pPr marL="342900" indent="-342900" eaLnBrk="1" hangingPunct="1">
              <a:buFont typeface="+mj-lt"/>
              <a:buAutoNum type="arabicPeriod"/>
            </a:pPr>
            <a:r>
              <a:rPr lang="nl-NL" altLang="en-US" sz="1400" dirty="0">
                <a:solidFill>
                  <a:schemeClr val="accent4">
                    <a:lumMod val="60000"/>
                    <a:lumOff val="40000"/>
                  </a:schemeClr>
                </a:solidFill>
              </a:rPr>
              <a:t>Rondvraag en sluiting</a:t>
            </a:r>
          </a:p>
        </p:txBody>
      </p:sp>
    </p:spTree>
    <p:extLst>
      <p:ext uri="{BB962C8B-B14F-4D97-AF65-F5344CB8AC3E}">
        <p14:creationId xmlns:p14="http://schemas.microsoft.com/office/powerpoint/2010/main" val="3507073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pPr eaLnBrk="1" hangingPunct="1"/>
            <a:r>
              <a:rPr lang="nl-NL" altLang="en-US" dirty="0"/>
              <a:t>Agenda ALV-NOREA, 7 december 2023</a:t>
            </a:r>
          </a:p>
        </p:txBody>
      </p:sp>
      <p:sp>
        <p:nvSpPr>
          <p:cNvPr id="6" name="Content Placeholder 4"/>
          <p:cNvSpPr>
            <a:spLocks noGrp="1"/>
          </p:cNvSpPr>
          <p:nvPr>
            <p:ph idx="1"/>
          </p:nvPr>
        </p:nvSpPr>
        <p:spPr>
          <a:xfrm>
            <a:off x="139701" y="1090613"/>
            <a:ext cx="8748713" cy="3475435"/>
          </a:xfrm>
        </p:spPr>
        <p:txBody>
          <a:bodyPr/>
          <a:lstStyle/>
          <a:p>
            <a:pPr marL="342900" indent="-342900" eaLnBrk="1" hangingPunct="1">
              <a:buFont typeface="+mj-lt"/>
              <a:buAutoNum type="arabicPeriod"/>
            </a:pPr>
            <a:r>
              <a:rPr lang="nl-NL" altLang="en-US" sz="1400" dirty="0">
                <a:solidFill>
                  <a:schemeClr val="accent4">
                    <a:lumMod val="60000"/>
                    <a:lumOff val="40000"/>
                  </a:schemeClr>
                </a:solidFill>
              </a:rPr>
              <a:t>Opening en mededelingen</a:t>
            </a:r>
          </a:p>
          <a:p>
            <a:pPr marL="342900" indent="-342900" eaLnBrk="1" hangingPunct="1">
              <a:buFont typeface="+mj-lt"/>
              <a:buAutoNum type="arabicPeriod"/>
            </a:pPr>
            <a:r>
              <a:rPr lang="nl-NL" altLang="en-US" sz="1400" dirty="0">
                <a:solidFill>
                  <a:schemeClr val="accent4">
                    <a:lumMod val="60000"/>
                    <a:lumOff val="40000"/>
                  </a:schemeClr>
                </a:solidFill>
              </a:rPr>
              <a:t>Verslag vorige vergadering (8 juni 2023)</a:t>
            </a:r>
          </a:p>
          <a:p>
            <a:pPr marL="342900" indent="-342900" eaLnBrk="1" hangingPunct="1">
              <a:buFont typeface="+mj-lt"/>
              <a:buAutoNum type="arabicPeriod"/>
            </a:pPr>
            <a:r>
              <a:rPr lang="nl-NL" altLang="en-US" sz="1400" dirty="0"/>
              <a:t>Update Strategische Speerpunten (2021-2025) en professionalisering organisatie</a:t>
            </a:r>
          </a:p>
          <a:p>
            <a:pPr marL="342900" indent="-342900" eaLnBrk="1" hangingPunct="1">
              <a:buFont typeface="+mj-lt"/>
              <a:buAutoNum type="arabicPeriod"/>
            </a:pPr>
            <a:r>
              <a:rPr lang="nl-NL" altLang="en-US" sz="1400" dirty="0">
                <a:solidFill>
                  <a:schemeClr val="accent4">
                    <a:lumMod val="60000"/>
                    <a:lumOff val="40000"/>
                  </a:schemeClr>
                </a:solidFill>
              </a:rPr>
              <a:t>Kandidaatstellingen bestuur en voorzitter Raad van Tucht</a:t>
            </a:r>
          </a:p>
          <a:p>
            <a:pPr marL="342900" indent="-342900" eaLnBrk="1" hangingPunct="1">
              <a:buFont typeface="+mj-lt"/>
              <a:buAutoNum type="arabicPeriod"/>
            </a:pPr>
            <a:r>
              <a:rPr lang="nl-NL" altLang="en-US" sz="1400" dirty="0">
                <a:solidFill>
                  <a:schemeClr val="accent4">
                    <a:lumMod val="60000"/>
                    <a:lumOff val="40000"/>
                  </a:schemeClr>
                </a:solidFill>
              </a:rPr>
              <a:t>Herziening Richtlijn Kwaliteitsbeheersing (RKBN) i.v.m.  ISQM1- en 2 (n.a.v. consultatie)</a:t>
            </a:r>
          </a:p>
          <a:p>
            <a:pPr marL="342900" indent="-342900" eaLnBrk="1" hangingPunct="1">
              <a:buFont typeface="+mj-lt"/>
              <a:buAutoNum type="arabicPeriod"/>
            </a:pPr>
            <a:r>
              <a:rPr lang="nl-NL" altLang="en-US" sz="1400" dirty="0">
                <a:solidFill>
                  <a:schemeClr val="accent4">
                    <a:lumMod val="60000"/>
                    <a:lumOff val="40000"/>
                  </a:schemeClr>
                </a:solidFill>
              </a:rPr>
              <a:t>Begroting en contributievoorstel 2024</a:t>
            </a:r>
          </a:p>
          <a:p>
            <a:pPr marL="342900" indent="-342900" eaLnBrk="1" hangingPunct="1">
              <a:buFont typeface="+mj-lt"/>
              <a:buAutoNum type="arabicPeriod"/>
            </a:pPr>
            <a:r>
              <a:rPr lang="nl-NL" altLang="en-US" sz="1400" dirty="0">
                <a:solidFill>
                  <a:schemeClr val="accent4">
                    <a:lumMod val="60000"/>
                    <a:lumOff val="40000"/>
                  </a:schemeClr>
                </a:solidFill>
              </a:rPr>
              <a:t>Rondvraag en sluiting</a:t>
            </a:r>
          </a:p>
        </p:txBody>
      </p:sp>
    </p:spTree>
    <p:extLst>
      <p:ext uri="{BB962C8B-B14F-4D97-AF65-F5344CB8AC3E}">
        <p14:creationId xmlns:p14="http://schemas.microsoft.com/office/powerpoint/2010/main" val="3777196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A57BC7-21AF-C545-9900-1EC076847A0F}"/>
              </a:ext>
            </a:extLst>
          </p:cNvPr>
          <p:cNvSpPr>
            <a:spLocks noGrp="1"/>
          </p:cNvSpPr>
          <p:nvPr>
            <p:ph type="title"/>
          </p:nvPr>
        </p:nvSpPr>
        <p:spPr/>
        <p:txBody>
          <a:bodyPr/>
          <a:lstStyle/>
          <a:p>
            <a:r>
              <a:rPr lang="nl-NL" dirty="0"/>
              <a:t>3. Strategische speerpunten: update</a:t>
            </a:r>
          </a:p>
        </p:txBody>
      </p:sp>
      <p:grpSp>
        <p:nvGrpSpPr>
          <p:cNvPr id="8" name="Group 7">
            <a:extLst>
              <a:ext uri="{FF2B5EF4-FFF2-40B4-BE49-F238E27FC236}">
                <a16:creationId xmlns:a16="http://schemas.microsoft.com/office/drawing/2014/main" id="{DFF1A5B1-D27B-4B93-9FD5-EFB21E175972}"/>
              </a:ext>
            </a:extLst>
          </p:cNvPr>
          <p:cNvGrpSpPr/>
          <p:nvPr/>
        </p:nvGrpSpPr>
        <p:grpSpPr>
          <a:xfrm>
            <a:off x="8172400" y="406968"/>
            <a:ext cx="580606" cy="580606"/>
            <a:chOff x="6775450" y="1169988"/>
            <a:chExt cx="677863" cy="677863"/>
          </a:xfrm>
          <a:solidFill>
            <a:srgbClr val="C60C30"/>
          </a:solidFill>
        </p:grpSpPr>
        <p:sp>
          <p:nvSpPr>
            <p:cNvPr id="9" name="Freeform 57">
              <a:extLst>
                <a:ext uri="{FF2B5EF4-FFF2-40B4-BE49-F238E27FC236}">
                  <a16:creationId xmlns:a16="http://schemas.microsoft.com/office/drawing/2014/main" id="{BEC597C4-6251-4DC1-AA46-FDB6F5440C26}"/>
                </a:ext>
              </a:extLst>
            </p:cNvPr>
            <p:cNvSpPr>
              <a:spLocks/>
            </p:cNvSpPr>
            <p:nvPr/>
          </p:nvSpPr>
          <p:spPr bwMode="auto">
            <a:xfrm>
              <a:off x="6910388" y="1376363"/>
              <a:ext cx="333375" cy="334963"/>
            </a:xfrm>
            <a:custGeom>
              <a:avLst/>
              <a:gdLst>
                <a:gd name="T0" fmla="*/ 62 w 123"/>
                <a:gd name="T1" fmla="*/ 20 h 124"/>
                <a:gd name="T2" fmla="*/ 75 w 123"/>
                <a:gd name="T3" fmla="*/ 22 h 124"/>
                <a:gd name="T4" fmla="*/ 90 w 123"/>
                <a:gd name="T5" fmla="*/ 7 h 124"/>
                <a:gd name="T6" fmla="*/ 62 w 123"/>
                <a:gd name="T7" fmla="*/ 0 h 124"/>
                <a:gd name="T8" fmla="*/ 0 w 123"/>
                <a:gd name="T9" fmla="*/ 62 h 124"/>
                <a:gd name="T10" fmla="*/ 62 w 123"/>
                <a:gd name="T11" fmla="*/ 124 h 124"/>
                <a:gd name="T12" fmla="*/ 123 w 123"/>
                <a:gd name="T13" fmla="*/ 62 h 124"/>
                <a:gd name="T14" fmla="*/ 116 w 123"/>
                <a:gd name="T15" fmla="*/ 33 h 124"/>
                <a:gd name="T16" fmla="*/ 101 w 123"/>
                <a:gd name="T17" fmla="*/ 49 h 124"/>
                <a:gd name="T18" fmla="*/ 103 w 123"/>
                <a:gd name="T19" fmla="*/ 62 h 124"/>
                <a:gd name="T20" fmla="*/ 62 w 123"/>
                <a:gd name="T21" fmla="*/ 104 h 124"/>
                <a:gd name="T22" fmla="*/ 20 w 123"/>
                <a:gd name="T23" fmla="*/ 62 h 124"/>
                <a:gd name="T24" fmla="*/ 62 w 123"/>
                <a:gd name="T25" fmla="*/ 2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124">
                  <a:moveTo>
                    <a:pt x="62" y="20"/>
                  </a:moveTo>
                  <a:cubicBezTo>
                    <a:pt x="66" y="20"/>
                    <a:pt x="71" y="21"/>
                    <a:pt x="75" y="22"/>
                  </a:cubicBezTo>
                  <a:cubicBezTo>
                    <a:pt x="90" y="7"/>
                    <a:pt x="90" y="7"/>
                    <a:pt x="90" y="7"/>
                  </a:cubicBezTo>
                  <a:cubicBezTo>
                    <a:pt x="82" y="3"/>
                    <a:pt x="72" y="0"/>
                    <a:pt x="62" y="0"/>
                  </a:cubicBezTo>
                  <a:cubicBezTo>
                    <a:pt x="28" y="0"/>
                    <a:pt x="0" y="28"/>
                    <a:pt x="0" y="62"/>
                  </a:cubicBezTo>
                  <a:cubicBezTo>
                    <a:pt x="0" y="96"/>
                    <a:pt x="28" y="124"/>
                    <a:pt x="62" y="124"/>
                  </a:cubicBezTo>
                  <a:cubicBezTo>
                    <a:pt x="96" y="124"/>
                    <a:pt x="123" y="96"/>
                    <a:pt x="123" y="62"/>
                  </a:cubicBezTo>
                  <a:cubicBezTo>
                    <a:pt x="123" y="52"/>
                    <a:pt x="121" y="42"/>
                    <a:pt x="116" y="33"/>
                  </a:cubicBezTo>
                  <a:cubicBezTo>
                    <a:pt x="101" y="49"/>
                    <a:pt x="101" y="49"/>
                    <a:pt x="101" y="49"/>
                  </a:cubicBezTo>
                  <a:cubicBezTo>
                    <a:pt x="103" y="53"/>
                    <a:pt x="103" y="57"/>
                    <a:pt x="103" y="62"/>
                  </a:cubicBezTo>
                  <a:cubicBezTo>
                    <a:pt x="103" y="85"/>
                    <a:pt x="85" y="104"/>
                    <a:pt x="62" y="104"/>
                  </a:cubicBezTo>
                  <a:cubicBezTo>
                    <a:pt x="39" y="104"/>
                    <a:pt x="20" y="85"/>
                    <a:pt x="20" y="62"/>
                  </a:cubicBezTo>
                  <a:cubicBezTo>
                    <a:pt x="20" y="39"/>
                    <a:pt x="39" y="20"/>
                    <a:pt x="62" y="20"/>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8">
              <a:extLst>
                <a:ext uri="{FF2B5EF4-FFF2-40B4-BE49-F238E27FC236}">
                  <a16:creationId xmlns:a16="http://schemas.microsoft.com/office/drawing/2014/main" id="{389A96B9-A938-4686-86BD-7F1AEE154705}"/>
                </a:ext>
              </a:extLst>
            </p:cNvPr>
            <p:cNvSpPr>
              <a:spLocks/>
            </p:cNvSpPr>
            <p:nvPr/>
          </p:nvSpPr>
          <p:spPr bwMode="auto">
            <a:xfrm>
              <a:off x="6775450" y="1239838"/>
              <a:ext cx="606425" cy="608013"/>
            </a:xfrm>
            <a:custGeom>
              <a:avLst/>
              <a:gdLst>
                <a:gd name="T0" fmla="*/ 186 w 224"/>
                <a:gd name="T1" fmla="*/ 70 h 224"/>
                <a:gd name="T2" fmla="*/ 197 w 224"/>
                <a:gd name="T3" fmla="*/ 112 h 224"/>
                <a:gd name="T4" fmla="*/ 112 w 224"/>
                <a:gd name="T5" fmla="*/ 198 h 224"/>
                <a:gd name="T6" fmla="*/ 26 w 224"/>
                <a:gd name="T7" fmla="*/ 112 h 224"/>
                <a:gd name="T8" fmla="*/ 112 w 224"/>
                <a:gd name="T9" fmla="*/ 26 h 224"/>
                <a:gd name="T10" fmla="*/ 153 w 224"/>
                <a:gd name="T11" fmla="*/ 37 h 224"/>
                <a:gd name="T12" fmla="*/ 163 w 224"/>
                <a:gd name="T13" fmla="*/ 13 h 224"/>
                <a:gd name="T14" fmla="*/ 112 w 224"/>
                <a:gd name="T15" fmla="*/ 0 h 224"/>
                <a:gd name="T16" fmla="*/ 0 w 224"/>
                <a:gd name="T17" fmla="*/ 112 h 224"/>
                <a:gd name="T18" fmla="*/ 112 w 224"/>
                <a:gd name="T19" fmla="*/ 224 h 224"/>
                <a:gd name="T20" fmla="*/ 224 w 224"/>
                <a:gd name="T21" fmla="*/ 112 h 224"/>
                <a:gd name="T22" fmla="*/ 211 w 224"/>
                <a:gd name="T23" fmla="*/ 60 h 224"/>
                <a:gd name="T24" fmla="*/ 186 w 224"/>
                <a:gd name="T25" fmla="*/ 7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 h="224">
                  <a:moveTo>
                    <a:pt x="186" y="70"/>
                  </a:moveTo>
                  <a:cubicBezTo>
                    <a:pt x="193" y="83"/>
                    <a:pt x="197" y="97"/>
                    <a:pt x="197" y="112"/>
                  </a:cubicBezTo>
                  <a:cubicBezTo>
                    <a:pt x="197" y="159"/>
                    <a:pt x="159" y="198"/>
                    <a:pt x="112" y="198"/>
                  </a:cubicBezTo>
                  <a:cubicBezTo>
                    <a:pt x="64" y="198"/>
                    <a:pt x="26" y="159"/>
                    <a:pt x="26" y="112"/>
                  </a:cubicBezTo>
                  <a:cubicBezTo>
                    <a:pt x="26" y="65"/>
                    <a:pt x="64" y="26"/>
                    <a:pt x="112" y="26"/>
                  </a:cubicBezTo>
                  <a:cubicBezTo>
                    <a:pt x="127" y="26"/>
                    <a:pt x="141" y="30"/>
                    <a:pt x="153" y="37"/>
                  </a:cubicBezTo>
                  <a:cubicBezTo>
                    <a:pt x="155" y="30"/>
                    <a:pt x="158" y="21"/>
                    <a:pt x="163" y="13"/>
                  </a:cubicBezTo>
                  <a:cubicBezTo>
                    <a:pt x="148" y="5"/>
                    <a:pt x="130" y="0"/>
                    <a:pt x="112" y="0"/>
                  </a:cubicBezTo>
                  <a:cubicBezTo>
                    <a:pt x="50" y="0"/>
                    <a:pt x="0" y="50"/>
                    <a:pt x="0" y="112"/>
                  </a:cubicBezTo>
                  <a:cubicBezTo>
                    <a:pt x="0" y="174"/>
                    <a:pt x="50" y="224"/>
                    <a:pt x="112" y="224"/>
                  </a:cubicBezTo>
                  <a:cubicBezTo>
                    <a:pt x="173" y="224"/>
                    <a:pt x="224" y="174"/>
                    <a:pt x="224" y="112"/>
                  </a:cubicBezTo>
                  <a:cubicBezTo>
                    <a:pt x="224" y="93"/>
                    <a:pt x="219" y="76"/>
                    <a:pt x="211" y="60"/>
                  </a:cubicBezTo>
                  <a:cubicBezTo>
                    <a:pt x="203" y="65"/>
                    <a:pt x="194" y="69"/>
                    <a:pt x="186" y="70"/>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59">
              <a:extLst>
                <a:ext uri="{FF2B5EF4-FFF2-40B4-BE49-F238E27FC236}">
                  <a16:creationId xmlns:a16="http://schemas.microsoft.com/office/drawing/2014/main" id="{B693887B-16B0-451E-A8F1-55FFC5093F59}"/>
                </a:ext>
              </a:extLst>
            </p:cNvPr>
            <p:cNvSpPr>
              <a:spLocks/>
            </p:cNvSpPr>
            <p:nvPr/>
          </p:nvSpPr>
          <p:spPr bwMode="auto">
            <a:xfrm>
              <a:off x="7024688" y="1169988"/>
              <a:ext cx="428625" cy="428625"/>
            </a:xfrm>
            <a:custGeom>
              <a:avLst/>
              <a:gdLst>
                <a:gd name="T0" fmla="*/ 23 w 158"/>
                <a:gd name="T1" fmla="*/ 119 h 158"/>
                <a:gd name="T2" fmla="*/ 20 w 158"/>
                <a:gd name="T3" fmla="*/ 118 h 158"/>
                <a:gd name="T4" fmla="*/ 0 w 158"/>
                <a:gd name="T5" fmla="*/ 138 h 158"/>
                <a:gd name="T6" fmla="*/ 20 w 158"/>
                <a:gd name="T7" fmla="*/ 158 h 158"/>
                <a:gd name="T8" fmla="*/ 39 w 158"/>
                <a:gd name="T9" fmla="*/ 138 h 158"/>
                <a:gd name="T10" fmla="*/ 39 w 158"/>
                <a:gd name="T11" fmla="*/ 134 h 158"/>
                <a:gd name="T12" fmla="*/ 84 w 158"/>
                <a:gd name="T13" fmla="*/ 89 h 158"/>
                <a:gd name="T14" fmla="*/ 132 w 158"/>
                <a:gd name="T15" fmla="*/ 64 h 158"/>
                <a:gd name="T16" fmla="*/ 158 w 158"/>
                <a:gd name="T17" fmla="*/ 36 h 158"/>
                <a:gd name="T18" fmla="*/ 124 w 158"/>
                <a:gd name="T19" fmla="*/ 34 h 158"/>
                <a:gd name="T20" fmla="*/ 122 w 158"/>
                <a:gd name="T21" fmla="*/ 0 h 158"/>
                <a:gd name="T22" fmla="*/ 93 w 158"/>
                <a:gd name="T23" fmla="*/ 26 h 158"/>
                <a:gd name="T24" fmla="*/ 69 w 158"/>
                <a:gd name="T25" fmla="*/ 73 h 158"/>
                <a:gd name="T26" fmla="*/ 23 w 158"/>
                <a:gd name="T27" fmla="*/ 11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 h="158">
                  <a:moveTo>
                    <a:pt x="23" y="119"/>
                  </a:moveTo>
                  <a:cubicBezTo>
                    <a:pt x="22" y="119"/>
                    <a:pt x="21" y="118"/>
                    <a:pt x="20" y="118"/>
                  </a:cubicBezTo>
                  <a:cubicBezTo>
                    <a:pt x="9" y="118"/>
                    <a:pt x="0" y="127"/>
                    <a:pt x="0" y="138"/>
                  </a:cubicBezTo>
                  <a:cubicBezTo>
                    <a:pt x="0" y="149"/>
                    <a:pt x="9" y="158"/>
                    <a:pt x="20" y="158"/>
                  </a:cubicBezTo>
                  <a:cubicBezTo>
                    <a:pt x="30" y="158"/>
                    <a:pt x="39" y="149"/>
                    <a:pt x="39" y="138"/>
                  </a:cubicBezTo>
                  <a:cubicBezTo>
                    <a:pt x="39" y="137"/>
                    <a:pt x="39" y="136"/>
                    <a:pt x="39" y="134"/>
                  </a:cubicBezTo>
                  <a:cubicBezTo>
                    <a:pt x="84" y="89"/>
                    <a:pt x="84" y="89"/>
                    <a:pt x="84" y="89"/>
                  </a:cubicBezTo>
                  <a:cubicBezTo>
                    <a:pt x="98" y="87"/>
                    <a:pt x="117" y="81"/>
                    <a:pt x="132" y="64"/>
                  </a:cubicBezTo>
                  <a:cubicBezTo>
                    <a:pt x="158" y="36"/>
                    <a:pt x="158" y="36"/>
                    <a:pt x="158" y="36"/>
                  </a:cubicBezTo>
                  <a:cubicBezTo>
                    <a:pt x="124" y="34"/>
                    <a:pt x="124" y="34"/>
                    <a:pt x="124" y="34"/>
                  </a:cubicBezTo>
                  <a:cubicBezTo>
                    <a:pt x="122" y="0"/>
                    <a:pt x="122" y="0"/>
                    <a:pt x="122" y="0"/>
                  </a:cubicBezTo>
                  <a:cubicBezTo>
                    <a:pt x="122" y="0"/>
                    <a:pt x="122" y="0"/>
                    <a:pt x="93" y="26"/>
                  </a:cubicBezTo>
                  <a:cubicBezTo>
                    <a:pt x="77" y="41"/>
                    <a:pt x="71" y="60"/>
                    <a:pt x="69" y="73"/>
                  </a:cubicBezTo>
                  <a:lnTo>
                    <a:pt x="23" y="119"/>
                  </a:ln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en-US"/>
            </a:p>
          </p:txBody>
        </p:sp>
      </p:grpSp>
      <p:sp>
        <p:nvSpPr>
          <p:cNvPr id="12" name="TextBox 11">
            <a:extLst>
              <a:ext uri="{FF2B5EF4-FFF2-40B4-BE49-F238E27FC236}">
                <a16:creationId xmlns:a16="http://schemas.microsoft.com/office/drawing/2014/main" id="{099A9858-1B6B-428E-AE86-5FB2FD647F54}"/>
              </a:ext>
            </a:extLst>
          </p:cNvPr>
          <p:cNvSpPr txBox="1"/>
          <p:nvPr/>
        </p:nvSpPr>
        <p:spPr>
          <a:xfrm>
            <a:off x="8627127" y="312279"/>
            <a:ext cx="447558" cy="246221"/>
          </a:xfrm>
          <a:prstGeom prst="rect">
            <a:avLst/>
          </a:prstGeom>
          <a:noFill/>
        </p:spPr>
        <p:txBody>
          <a:bodyPr wrap="none" rtlCol="0">
            <a:spAutoFit/>
          </a:bodyPr>
          <a:lstStyle/>
          <a:p>
            <a:r>
              <a:rPr lang="en-GB" sz="1000" b="1" dirty="0">
                <a:latin typeface="Neris Thin" panose="00000300000000000000"/>
              </a:rPr>
              <a:t>2025</a:t>
            </a:r>
            <a:endParaRPr lang="nl-NL" sz="1000" b="1" dirty="0">
              <a:latin typeface="Neris Thin" panose="00000300000000000000"/>
            </a:endParaRPr>
          </a:p>
        </p:txBody>
      </p:sp>
      <p:sp>
        <p:nvSpPr>
          <p:cNvPr id="27" name="Text Placeholder 32">
            <a:extLst>
              <a:ext uri="{FF2B5EF4-FFF2-40B4-BE49-F238E27FC236}">
                <a16:creationId xmlns:a16="http://schemas.microsoft.com/office/drawing/2014/main" id="{D00DB197-DEBC-488A-9F18-271D6B9D29CF}"/>
              </a:ext>
            </a:extLst>
          </p:cNvPr>
          <p:cNvSpPr txBox="1">
            <a:spLocks/>
          </p:cNvSpPr>
          <p:nvPr/>
        </p:nvSpPr>
        <p:spPr>
          <a:xfrm>
            <a:off x="782656" y="2826984"/>
            <a:ext cx="1545494" cy="137672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514325">
              <a:lnSpc>
                <a:spcPct val="150000"/>
              </a:lnSpc>
              <a:spcBef>
                <a:spcPts val="563"/>
              </a:spcBef>
              <a:buNone/>
              <a:defRPr/>
            </a:pPr>
            <a:r>
              <a:rPr lang="nl-NL" sz="900" dirty="0"/>
              <a:t>Het beroep/merk RE wordt breed in de maatschappij (h)erkend in relatie tot de digitale agenda van Nederland en staat voor onafhankelijke deskundigheid op het gebied van informatietechnologie.</a:t>
            </a:r>
            <a:endParaRPr lang="en-US" sz="900" dirty="0">
              <a:solidFill>
                <a:srgbClr val="262626"/>
              </a:solidFill>
              <a:latin typeface="Arial"/>
              <a:cs typeface="Arial"/>
            </a:endParaRPr>
          </a:p>
        </p:txBody>
      </p:sp>
      <p:sp>
        <p:nvSpPr>
          <p:cNvPr id="28" name="Text Placeholder 33">
            <a:extLst>
              <a:ext uri="{FF2B5EF4-FFF2-40B4-BE49-F238E27FC236}">
                <a16:creationId xmlns:a16="http://schemas.microsoft.com/office/drawing/2014/main" id="{788583C8-6BA9-4518-BEE7-A8818966A8F5}"/>
              </a:ext>
            </a:extLst>
          </p:cNvPr>
          <p:cNvSpPr txBox="1">
            <a:spLocks/>
          </p:cNvSpPr>
          <p:nvPr/>
        </p:nvSpPr>
        <p:spPr>
          <a:xfrm>
            <a:off x="581804" y="2283718"/>
            <a:ext cx="1944216" cy="27864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514325">
              <a:spcBef>
                <a:spcPts val="563"/>
              </a:spcBef>
              <a:buNone/>
              <a:defRPr/>
            </a:pPr>
            <a:r>
              <a:rPr lang="nl-NL" sz="1300" dirty="0">
                <a:solidFill>
                  <a:schemeClr val="bg1">
                    <a:lumMod val="50000"/>
                  </a:schemeClr>
                </a:solidFill>
                <a:latin typeface="Neris Thin" panose="00000300000000000000"/>
                <a:cs typeface="Arial"/>
              </a:rPr>
              <a:t>Bevorderen maatschappelijke relevantie en externe profilering</a:t>
            </a:r>
          </a:p>
        </p:txBody>
      </p:sp>
      <p:sp>
        <p:nvSpPr>
          <p:cNvPr id="29" name="Oval 57">
            <a:extLst>
              <a:ext uri="{FF2B5EF4-FFF2-40B4-BE49-F238E27FC236}">
                <a16:creationId xmlns:a16="http://schemas.microsoft.com/office/drawing/2014/main" id="{0AD2BF64-4DF7-4664-AB04-15C01C7F9F84}"/>
              </a:ext>
            </a:extLst>
          </p:cNvPr>
          <p:cNvSpPr/>
          <p:nvPr/>
        </p:nvSpPr>
        <p:spPr>
          <a:xfrm>
            <a:off x="1085898" y="1260503"/>
            <a:ext cx="942024" cy="942021"/>
          </a:xfrm>
          <a:prstGeom prst="ellipse">
            <a:avLst/>
          </a:prstGeom>
          <a:solidFill>
            <a:schemeClr val="bg1">
              <a:lumMod val="85000"/>
            </a:schemeClr>
          </a:solidFill>
          <a:ln w="12700" cap="flat" cmpd="sng" algn="ctr">
            <a:noFill/>
            <a:prstDash val="solid"/>
            <a:miter lim="800000"/>
          </a:ln>
          <a:effectLst/>
        </p:spPr>
        <p:txBody>
          <a:bodyPr lIns="0" tIns="0" rIns="0" bIns="0" rtlCol="0" anchor="ctr"/>
          <a:lstStyle/>
          <a:p>
            <a:pPr algn="ctr" defTabSz="685783">
              <a:defRPr/>
            </a:pPr>
            <a:endParaRPr lang="en-US" sz="2400" kern="0" dirty="0">
              <a:solidFill>
                <a:srgbClr val="FFFFFF"/>
              </a:solidFill>
              <a:latin typeface="FontAwesome" pitchFamily="2" charset="0"/>
            </a:endParaRPr>
          </a:p>
        </p:txBody>
      </p:sp>
      <p:sp>
        <p:nvSpPr>
          <p:cNvPr id="30" name="Text Placeholder 32">
            <a:extLst>
              <a:ext uri="{FF2B5EF4-FFF2-40B4-BE49-F238E27FC236}">
                <a16:creationId xmlns:a16="http://schemas.microsoft.com/office/drawing/2014/main" id="{CACA7040-64A8-4EC4-A07D-1043E5A88968}"/>
              </a:ext>
            </a:extLst>
          </p:cNvPr>
          <p:cNvSpPr txBox="1">
            <a:spLocks/>
          </p:cNvSpPr>
          <p:nvPr/>
        </p:nvSpPr>
        <p:spPr>
          <a:xfrm>
            <a:off x="2783269" y="2826984"/>
            <a:ext cx="1716723" cy="137672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514325">
              <a:lnSpc>
                <a:spcPct val="150000"/>
              </a:lnSpc>
              <a:spcBef>
                <a:spcPts val="0"/>
              </a:spcBef>
              <a:buNone/>
              <a:defRPr/>
            </a:pPr>
            <a:r>
              <a:rPr lang="nl-NL" sz="900" dirty="0"/>
              <a:t>Als beroepsgroep zijn wij toonaangevend op het gebied van beheersen van IT en IT-risico’s. </a:t>
            </a:r>
          </a:p>
          <a:p>
            <a:pPr marL="0" indent="0" algn="ctr" defTabSz="514325">
              <a:lnSpc>
                <a:spcPct val="150000"/>
              </a:lnSpc>
              <a:spcBef>
                <a:spcPts val="0"/>
              </a:spcBef>
              <a:buNone/>
              <a:defRPr/>
            </a:pPr>
            <a:r>
              <a:rPr lang="nl-NL" sz="900" dirty="0"/>
              <a:t>De focus ligt op technologische ontwikkelingen en IT innovaties die binnen afzienbare tijd gemeengoed zijn en maatschappelijke impact hebben. </a:t>
            </a:r>
            <a:endParaRPr lang="en-US" sz="900" dirty="0">
              <a:solidFill>
                <a:srgbClr val="262626"/>
              </a:solidFill>
              <a:latin typeface="Arial"/>
              <a:cs typeface="Arial"/>
            </a:endParaRPr>
          </a:p>
        </p:txBody>
      </p:sp>
      <p:sp>
        <p:nvSpPr>
          <p:cNvPr id="31" name="Text Placeholder 33">
            <a:extLst>
              <a:ext uri="{FF2B5EF4-FFF2-40B4-BE49-F238E27FC236}">
                <a16:creationId xmlns:a16="http://schemas.microsoft.com/office/drawing/2014/main" id="{DAF0E3C3-36C2-44E3-B148-D455BD80C3C8}"/>
              </a:ext>
            </a:extLst>
          </p:cNvPr>
          <p:cNvSpPr txBox="1">
            <a:spLocks/>
          </p:cNvSpPr>
          <p:nvPr/>
        </p:nvSpPr>
        <p:spPr>
          <a:xfrm>
            <a:off x="2791074" y="2283719"/>
            <a:ext cx="1636909" cy="27864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514325">
              <a:spcBef>
                <a:spcPts val="563"/>
              </a:spcBef>
              <a:buNone/>
              <a:defRPr/>
            </a:pPr>
            <a:r>
              <a:rPr lang="nl-NL" sz="1300" dirty="0">
                <a:solidFill>
                  <a:schemeClr val="bg1">
                    <a:lumMod val="50000"/>
                  </a:schemeClr>
                </a:solidFill>
                <a:latin typeface="Neris Thin" panose="00000300000000000000"/>
                <a:cs typeface="Arial"/>
              </a:rPr>
              <a:t>Het zijn van frontrunner en </a:t>
            </a:r>
            <a:r>
              <a:rPr lang="nl-NL" sz="1300" dirty="0" err="1">
                <a:solidFill>
                  <a:schemeClr val="bg1">
                    <a:lumMod val="50000"/>
                  </a:schemeClr>
                </a:solidFill>
                <a:latin typeface="Neris Thin" panose="00000300000000000000"/>
                <a:cs typeface="Arial"/>
              </a:rPr>
              <a:t>thought</a:t>
            </a:r>
            <a:r>
              <a:rPr lang="nl-NL" sz="1300" dirty="0">
                <a:solidFill>
                  <a:schemeClr val="bg1">
                    <a:lumMod val="50000"/>
                  </a:schemeClr>
                </a:solidFill>
                <a:latin typeface="Neris Thin" panose="00000300000000000000"/>
                <a:cs typeface="Arial"/>
              </a:rPr>
              <a:t> leader in ons vak </a:t>
            </a:r>
          </a:p>
        </p:txBody>
      </p:sp>
      <p:sp>
        <p:nvSpPr>
          <p:cNvPr id="32" name="Oval 19">
            <a:extLst>
              <a:ext uri="{FF2B5EF4-FFF2-40B4-BE49-F238E27FC236}">
                <a16:creationId xmlns:a16="http://schemas.microsoft.com/office/drawing/2014/main" id="{3C1E8FB5-886C-44D7-9D27-3B3D5C9BB584}"/>
              </a:ext>
            </a:extLst>
          </p:cNvPr>
          <p:cNvSpPr/>
          <p:nvPr/>
        </p:nvSpPr>
        <p:spPr>
          <a:xfrm>
            <a:off x="3094317" y="1260503"/>
            <a:ext cx="942024" cy="942021"/>
          </a:xfrm>
          <a:prstGeom prst="ellipse">
            <a:avLst/>
          </a:prstGeom>
          <a:solidFill>
            <a:schemeClr val="bg1">
              <a:lumMod val="85000"/>
            </a:schemeClr>
          </a:solidFill>
          <a:ln w="12700" cap="flat" cmpd="sng" algn="ctr">
            <a:noFill/>
            <a:prstDash val="solid"/>
            <a:miter lim="800000"/>
          </a:ln>
          <a:effectLst/>
        </p:spPr>
        <p:txBody>
          <a:bodyPr lIns="0" tIns="0" rIns="0" bIns="0" rtlCol="0" anchor="ctr"/>
          <a:lstStyle/>
          <a:p>
            <a:pPr algn="ctr" defTabSz="685783">
              <a:defRPr/>
            </a:pPr>
            <a:endParaRPr lang="en-US" sz="2400" kern="0" dirty="0">
              <a:solidFill>
                <a:srgbClr val="FFFFFF"/>
              </a:solidFill>
              <a:latin typeface="FontAwesome" pitchFamily="2" charset="0"/>
            </a:endParaRPr>
          </a:p>
        </p:txBody>
      </p:sp>
      <p:sp>
        <p:nvSpPr>
          <p:cNvPr id="33" name="Text Placeholder 32">
            <a:extLst>
              <a:ext uri="{FF2B5EF4-FFF2-40B4-BE49-F238E27FC236}">
                <a16:creationId xmlns:a16="http://schemas.microsoft.com/office/drawing/2014/main" id="{715A8CE7-7E43-4005-9436-7C0170CD5622}"/>
              </a:ext>
            </a:extLst>
          </p:cNvPr>
          <p:cNvSpPr txBox="1">
            <a:spLocks/>
          </p:cNvSpPr>
          <p:nvPr/>
        </p:nvSpPr>
        <p:spPr>
          <a:xfrm>
            <a:off x="4716016" y="2826984"/>
            <a:ext cx="1800200" cy="137672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514325">
              <a:lnSpc>
                <a:spcPct val="150000"/>
              </a:lnSpc>
              <a:spcBef>
                <a:spcPts val="563"/>
              </a:spcBef>
              <a:buNone/>
              <a:defRPr/>
            </a:pPr>
            <a:r>
              <a:rPr lang="nl-NL" sz="900" dirty="0"/>
              <a:t>Een sterke betrokkenheid en verbinding van leden en andere professionals bij de </a:t>
            </a:r>
            <a:r>
              <a:rPr lang="nl-NL" sz="900" dirty="0" err="1"/>
              <a:t>beroeps-organisatie</a:t>
            </a:r>
            <a:r>
              <a:rPr lang="nl-NL" sz="900" dirty="0"/>
              <a:t> bepaalt het succes en daarmee de slagkracht van NOREA. En dit is nodig om als NOREA te kunnen accelereren op het vlak van maatschappelijke relevantie.</a:t>
            </a:r>
            <a:endParaRPr lang="en-US" sz="900" dirty="0">
              <a:solidFill>
                <a:srgbClr val="262626"/>
              </a:solidFill>
              <a:latin typeface="Arial"/>
              <a:cs typeface="Arial"/>
            </a:endParaRPr>
          </a:p>
          <a:p>
            <a:pPr marL="0" indent="0" algn="ctr" defTabSz="514325">
              <a:lnSpc>
                <a:spcPct val="150000"/>
              </a:lnSpc>
              <a:spcBef>
                <a:spcPts val="563"/>
              </a:spcBef>
              <a:buFont typeface="Arial" panose="020B0604020202020204" pitchFamily="34" charset="0"/>
              <a:buNone/>
              <a:defRPr/>
            </a:pPr>
            <a:endParaRPr lang="en-US" sz="800" dirty="0">
              <a:solidFill>
                <a:srgbClr val="262626"/>
              </a:solidFill>
              <a:latin typeface="Arial"/>
              <a:cs typeface="Arial"/>
            </a:endParaRPr>
          </a:p>
        </p:txBody>
      </p:sp>
      <p:sp>
        <p:nvSpPr>
          <p:cNvPr id="34" name="Text Placeholder 33">
            <a:extLst>
              <a:ext uri="{FF2B5EF4-FFF2-40B4-BE49-F238E27FC236}">
                <a16:creationId xmlns:a16="http://schemas.microsoft.com/office/drawing/2014/main" id="{C5F460F1-9844-4EB0-9BA4-10B5E9D2FDFB}"/>
              </a:ext>
            </a:extLst>
          </p:cNvPr>
          <p:cNvSpPr txBox="1">
            <a:spLocks/>
          </p:cNvSpPr>
          <p:nvPr/>
        </p:nvSpPr>
        <p:spPr>
          <a:xfrm>
            <a:off x="4807431" y="2283719"/>
            <a:ext cx="1636909" cy="27864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514325">
              <a:spcBef>
                <a:spcPts val="563"/>
              </a:spcBef>
              <a:buNone/>
              <a:defRPr/>
            </a:pPr>
            <a:r>
              <a:rPr lang="en-US" sz="1300" dirty="0" err="1">
                <a:solidFill>
                  <a:schemeClr val="bg1">
                    <a:lumMod val="50000"/>
                  </a:schemeClr>
                </a:solidFill>
                <a:latin typeface="Neris Thin" panose="00000300000000000000"/>
                <a:cs typeface="Arial"/>
              </a:rPr>
              <a:t>Verbinden</a:t>
            </a:r>
            <a:r>
              <a:rPr lang="en-US" sz="1300" dirty="0">
                <a:solidFill>
                  <a:schemeClr val="bg1">
                    <a:lumMod val="50000"/>
                  </a:schemeClr>
                </a:solidFill>
                <a:latin typeface="Neris Thin" panose="00000300000000000000"/>
                <a:cs typeface="Arial"/>
              </a:rPr>
              <a:t> van </a:t>
            </a:r>
            <a:r>
              <a:rPr lang="en-US" sz="1300" dirty="0" err="1">
                <a:solidFill>
                  <a:schemeClr val="bg1">
                    <a:lumMod val="50000"/>
                  </a:schemeClr>
                </a:solidFill>
                <a:latin typeface="Neris Thin" panose="00000300000000000000"/>
                <a:cs typeface="Arial"/>
              </a:rPr>
              <a:t>leden</a:t>
            </a:r>
            <a:r>
              <a:rPr lang="en-US" sz="1300" dirty="0">
                <a:solidFill>
                  <a:schemeClr val="bg1">
                    <a:lumMod val="50000"/>
                  </a:schemeClr>
                </a:solidFill>
                <a:latin typeface="Neris Thin" panose="00000300000000000000"/>
                <a:cs typeface="Arial"/>
              </a:rPr>
              <a:t> </a:t>
            </a:r>
            <a:r>
              <a:rPr lang="en-US" sz="1300" dirty="0" err="1">
                <a:solidFill>
                  <a:schemeClr val="bg1">
                    <a:lumMod val="50000"/>
                  </a:schemeClr>
                </a:solidFill>
                <a:latin typeface="Neris Thin" panose="00000300000000000000"/>
                <a:cs typeface="Arial"/>
              </a:rPr>
              <a:t>en</a:t>
            </a:r>
            <a:r>
              <a:rPr lang="en-US" sz="1300" dirty="0">
                <a:solidFill>
                  <a:schemeClr val="bg1">
                    <a:lumMod val="50000"/>
                  </a:schemeClr>
                </a:solidFill>
                <a:latin typeface="Neris Thin" panose="00000300000000000000"/>
                <a:cs typeface="Arial"/>
              </a:rPr>
              <a:t> </a:t>
            </a:r>
            <a:r>
              <a:rPr lang="en-US" sz="1300" dirty="0" err="1">
                <a:solidFill>
                  <a:schemeClr val="bg1">
                    <a:lumMod val="50000"/>
                  </a:schemeClr>
                </a:solidFill>
                <a:latin typeface="Neris Thin" panose="00000300000000000000"/>
                <a:cs typeface="Arial"/>
              </a:rPr>
              <a:t>andere</a:t>
            </a:r>
            <a:r>
              <a:rPr lang="en-US" sz="1300" dirty="0">
                <a:solidFill>
                  <a:schemeClr val="bg1">
                    <a:lumMod val="50000"/>
                  </a:schemeClr>
                </a:solidFill>
                <a:latin typeface="Neris Thin" panose="00000300000000000000"/>
                <a:cs typeface="Arial"/>
              </a:rPr>
              <a:t> professionals </a:t>
            </a:r>
          </a:p>
        </p:txBody>
      </p:sp>
      <p:sp>
        <p:nvSpPr>
          <p:cNvPr id="35" name="Oval 22">
            <a:extLst>
              <a:ext uri="{FF2B5EF4-FFF2-40B4-BE49-F238E27FC236}">
                <a16:creationId xmlns:a16="http://schemas.microsoft.com/office/drawing/2014/main" id="{8A98FB13-F818-4684-97BD-E578D8FAEDD0}"/>
              </a:ext>
            </a:extLst>
          </p:cNvPr>
          <p:cNvSpPr/>
          <p:nvPr/>
        </p:nvSpPr>
        <p:spPr>
          <a:xfrm>
            <a:off x="5110674" y="1260503"/>
            <a:ext cx="942024" cy="942021"/>
          </a:xfrm>
          <a:prstGeom prst="ellipse">
            <a:avLst/>
          </a:prstGeom>
          <a:solidFill>
            <a:schemeClr val="bg1">
              <a:lumMod val="85000"/>
            </a:schemeClr>
          </a:solidFill>
          <a:ln w="12700" cap="flat" cmpd="sng" algn="ctr">
            <a:noFill/>
            <a:prstDash val="solid"/>
            <a:miter lim="800000"/>
          </a:ln>
          <a:effectLst/>
        </p:spPr>
        <p:txBody>
          <a:bodyPr lIns="0" tIns="0" rIns="0" bIns="0" rtlCol="0" anchor="ctr"/>
          <a:lstStyle/>
          <a:p>
            <a:pPr algn="ctr" defTabSz="685783">
              <a:defRPr/>
            </a:pPr>
            <a:endParaRPr lang="en-US" sz="2400" kern="0" dirty="0">
              <a:solidFill>
                <a:srgbClr val="FFFFFF"/>
              </a:solidFill>
              <a:latin typeface="FontAwesome" pitchFamily="2" charset="0"/>
            </a:endParaRPr>
          </a:p>
        </p:txBody>
      </p:sp>
      <p:sp>
        <p:nvSpPr>
          <p:cNvPr id="37" name="Text Placeholder 33">
            <a:extLst>
              <a:ext uri="{FF2B5EF4-FFF2-40B4-BE49-F238E27FC236}">
                <a16:creationId xmlns:a16="http://schemas.microsoft.com/office/drawing/2014/main" id="{E95AACA3-75E0-4E54-80DA-EE77CF876E75}"/>
              </a:ext>
            </a:extLst>
          </p:cNvPr>
          <p:cNvSpPr txBox="1">
            <a:spLocks/>
          </p:cNvSpPr>
          <p:nvPr/>
        </p:nvSpPr>
        <p:spPr>
          <a:xfrm>
            <a:off x="6815851" y="2283719"/>
            <a:ext cx="1545494" cy="27864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514325">
              <a:spcBef>
                <a:spcPts val="563"/>
              </a:spcBef>
              <a:buNone/>
              <a:defRPr/>
            </a:pPr>
            <a:r>
              <a:rPr lang="nl-NL" sz="1300" dirty="0">
                <a:solidFill>
                  <a:schemeClr val="bg1">
                    <a:lumMod val="50000"/>
                  </a:schemeClr>
                </a:solidFill>
                <a:latin typeface="Neris Thin" panose="00000300000000000000"/>
                <a:cs typeface="Arial"/>
              </a:rPr>
              <a:t>Verstevigen kwaliteit van ons vak</a:t>
            </a:r>
          </a:p>
        </p:txBody>
      </p:sp>
      <p:sp>
        <p:nvSpPr>
          <p:cNvPr id="38" name="Oval 25">
            <a:extLst>
              <a:ext uri="{FF2B5EF4-FFF2-40B4-BE49-F238E27FC236}">
                <a16:creationId xmlns:a16="http://schemas.microsoft.com/office/drawing/2014/main" id="{BB0EE113-15E2-468E-9EB4-FA45764026E3}"/>
              </a:ext>
            </a:extLst>
          </p:cNvPr>
          <p:cNvSpPr/>
          <p:nvPr/>
        </p:nvSpPr>
        <p:spPr>
          <a:xfrm>
            <a:off x="7119093" y="1260503"/>
            <a:ext cx="942024" cy="942021"/>
          </a:xfrm>
          <a:prstGeom prst="ellipse">
            <a:avLst/>
          </a:prstGeom>
          <a:solidFill>
            <a:schemeClr val="bg1">
              <a:lumMod val="85000"/>
            </a:schemeClr>
          </a:solidFill>
          <a:ln w="12700" cap="flat" cmpd="sng" algn="ctr">
            <a:noFill/>
            <a:prstDash val="solid"/>
            <a:miter lim="800000"/>
          </a:ln>
          <a:effectLst/>
        </p:spPr>
        <p:txBody>
          <a:bodyPr lIns="0" tIns="0" rIns="0" bIns="0" rtlCol="0" anchor="ctr"/>
          <a:lstStyle/>
          <a:p>
            <a:pPr algn="ctr" defTabSz="685783">
              <a:defRPr/>
            </a:pPr>
            <a:endParaRPr lang="en-US" sz="2400" kern="0" dirty="0">
              <a:solidFill>
                <a:srgbClr val="FFFFFF"/>
              </a:solidFill>
              <a:latin typeface="FontAwesome" pitchFamily="2" charset="0"/>
            </a:endParaRPr>
          </a:p>
        </p:txBody>
      </p:sp>
      <p:sp>
        <p:nvSpPr>
          <p:cNvPr id="43" name="Text Placeholder 32">
            <a:extLst>
              <a:ext uri="{FF2B5EF4-FFF2-40B4-BE49-F238E27FC236}">
                <a16:creationId xmlns:a16="http://schemas.microsoft.com/office/drawing/2014/main" id="{4F1EC2D0-AD1F-46EF-A961-4EB09DE243DF}"/>
              </a:ext>
            </a:extLst>
          </p:cNvPr>
          <p:cNvSpPr txBox="1">
            <a:spLocks/>
          </p:cNvSpPr>
          <p:nvPr/>
        </p:nvSpPr>
        <p:spPr>
          <a:xfrm>
            <a:off x="6815850" y="2826984"/>
            <a:ext cx="1644581" cy="137672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514325">
              <a:lnSpc>
                <a:spcPct val="150000"/>
              </a:lnSpc>
              <a:spcBef>
                <a:spcPts val="563"/>
              </a:spcBef>
              <a:buNone/>
              <a:defRPr/>
            </a:pPr>
            <a:r>
              <a:rPr lang="nl-NL" sz="900" dirty="0"/>
              <a:t>De beginselen van een RE zijn deskundigheid, objectiviteit en onafhankelijkheid, waarbij kennis, opleiding en kwaliteit essentieel zijn. De door de RE geleverde dienst of product moet daarom altijd, bij 100% van de opdrachten, op het hoge niveau liggen.</a:t>
            </a:r>
            <a:endParaRPr lang="en-US" sz="900" dirty="0">
              <a:solidFill>
                <a:srgbClr val="262626"/>
              </a:solidFill>
              <a:latin typeface="Arial"/>
              <a:cs typeface="Arial"/>
            </a:endParaRPr>
          </a:p>
        </p:txBody>
      </p:sp>
      <p:grpSp>
        <p:nvGrpSpPr>
          <p:cNvPr id="14" name="Group 13">
            <a:extLst>
              <a:ext uri="{FF2B5EF4-FFF2-40B4-BE49-F238E27FC236}">
                <a16:creationId xmlns:a16="http://schemas.microsoft.com/office/drawing/2014/main" id="{3371D6E5-12B4-4758-99B2-6EB0059B5D25}"/>
              </a:ext>
            </a:extLst>
          </p:cNvPr>
          <p:cNvGrpSpPr/>
          <p:nvPr/>
        </p:nvGrpSpPr>
        <p:grpSpPr>
          <a:xfrm>
            <a:off x="7276839" y="1481904"/>
            <a:ext cx="623518" cy="475722"/>
            <a:chOff x="8113713" y="2466975"/>
            <a:chExt cx="2357437" cy="1798638"/>
          </a:xfrm>
          <a:solidFill>
            <a:srgbClr val="C60C30"/>
          </a:solidFill>
        </p:grpSpPr>
        <p:sp>
          <p:nvSpPr>
            <p:cNvPr id="15" name="Rectangle 50">
              <a:extLst>
                <a:ext uri="{FF2B5EF4-FFF2-40B4-BE49-F238E27FC236}">
                  <a16:creationId xmlns:a16="http://schemas.microsoft.com/office/drawing/2014/main" id="{9892BBC7-D151-4501-BAC0-0DC148C9679B}"/>
                </a:ext>
              </a:extLst>
            </p:cNvPr>
            <p:cNvSpPr>
              <a:spLocks noChangeArrowheads="1"/>
            </p:cNvSpPr>
            <p:nvPr/>
          </p:nvSpPr>
          <p:spPr bwMode="auto">
            <a:xfrm>
              <a:off x="8488363" y="2930525"/>
              <a:ext cx="681037" cy="8572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9286"/>
                </a:solidFill>
              </a:endParaRPr>
            </a:p>
          </p:txBody>
        </p:sp>
        <p:sp>
          <p:nvSpPr>
            <p:cNvPr id="16" name="Rectangle 51">
              <a:extLst>
                <a:ext uri="{FF2B5EF4-FFF2-40B4-BE49-F238E27FC236}">
                  <a16:creationId xmlns:a16="http://schemas.microsoft.com/office/drawing/2014/main" id="{C9A17750-0B93-4147-9A04-548B6F06A2ED}"/>
                </a:ext>
              </a:extLst>
            </p:cNvPr>
            <p:cNvSpPr>
              <a:spLocks noChangeArrowheads="1"/>
            </p:cNvSpPr>
            <p:nvPr/>
          </p:nvSpPr>
          <p:spPr bwMode="auto">
            <a:xfrm>
              <a:off x="8488363" y="3155950"/>
              <a:ext cx="681037" cy="8413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9286"/>
                </a:solidFill>
              </a:endParaRPr>
            </a:p>
          </p:txBody>
        </p:sp>
        <p:sp>
          <p:nvSpPr>
            <p:cNvPr id="17" name="Rectangle 52">
              <a:extLst>
                <a:ext uri="{FF2B5EF4-FFF2-40B4-BE49-F238E27FC236}">
                  <a16:creationId xmlns:a16="http://schemas.microsoft.com/office/drawing/2014/main" id="{D7C5B711-1B65-45B0-AC52-27F8DF659B9B}"/>
                </a:ext>
              </a:extLst>
            </p:cNvPr>
            <p:cNvSpPr>
              <a:spLocks noChangeArrowheads="1"/>
            </p:cNvSpPr>
            <p:nvPr/>
          </p:nvSpPr>
          <p:spPr bwMode="auto">
            <a:xfrm>
              <a:off x="8488363" y="3379788"/>
              <a:ext cx="681037" cy="8572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9286"/>
                </a:solidFill>
              </a:endParaRPr>
            </a:p>
          </p:txBody>
        </p:sp>
        <p:sp>
          <p:nvSpPr>
            <p:cNvPr id="18" name="Rectangle 53">
              <a:extLst>
                <a:ext uri="{FF2B5EF4-FFF2-40B4-BE49-F238E27FC236}">
                  <a16:creationId xmlns:a16="http://schemas.microsoft.com/office/drawing/2014/main" id="{201AC5EA-825F-46FE-8904-6DE0F5955AEF}"/>
                </a:ext>
              </a:extLst>
            </p:cNvPr>
            <p:cNvSpPr>
              <a:spLocks noChangeArrowheads="1"/>
            </p:cNvSpPr>
            <p:nvPr/>
          </p:nvSpPr>
          <p:spPr bwMode="auto">
            <a:xfrm>
              <a:off x="8488363" y="3605213"/>
              <a:ext cx="681037" cy="8413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9286"/>
                </a:solidFill>
              </a:endParaRPr>
            </a:p>
          </p:txBody>
        </p:sp>
        <p:sp>
          <p:nvSpPr>
            <p:cNvPr id="19" name="Freeform 54">
              <a:extLst>
                <a:ext uri="{FF2B5EF4-FFF2-40B4-BE49-F238E27FC236}">
                  <a16:creationId xmlns:a16="http://schemas.microsoft.com/office/drawing/2014/main" id="{B564AD75-5718-4794-BDCD-C6DD10E493BA}"/>
                </a:ext>
              </a:extLst>
            </p:cNvPr>
            <p:cNvSpPr>
              <a:spLocks noEditPoints="1"/>
            </p:cNvSpPr>
            <p:nvPr/>
          </p:nvSpPr>
          <p:spPr bwMode="auto">
            <a:xfrm>
              <a:off x="8113713" y="2466975"/>
              <a:ext cx="2357437" cy="1798638"/>
            </a:xfrm>
            <a:custGeom>
              <a:avLst/>
              <a:gdLst>
                <a:gd name="T0" fmla="*/ 424 w 4455"/>
                <a:gd name="T1" fmla="*/ 426 h 3397"/>
                <a:gd name="T2" fmla="*/ 424 w 4455"/>
                <a:gd name="T3" fmla="*/ 2972 h 3397"/>
                <a:gd name="T4" fmla="*/ 2406 w 4455"/>
                <a:gd name="T5" fmla="*/ 2972 h 3397"/>
                <a:gd name="T6" fmla="*/ 2406 w 4455"/>
                <a:gd name="T7" fmla="*/ 3341 h 3397"/>
                <a:gd name="T8" fmla="*/ 2982 w 4455"/>
                <a:gd name="T9" fmla="*/ 3176 h 3397"/>
                <a:gd name="T10" fmla="*/ 3546 w 4455"/>
                <a:gd name="T11" fmla="*/ 3335 h 3397"/>
                <a:gd name="T12" fmla="*/ 3545 w 4455"/>
                <a:gd name="T13" fmla="*/ 2972 h 3397"/>
                <a:gd name="T14" fmla="*/ 4031 w 4455"/>
                <a:gd name="T15" fmla="*/ 2972 h 3397"/>
                <a:gd name="T16" fmla="*/ 4031 w 4455"/>
                <a:gd name="T17" fmla="*/ 426 h 3397"/>
                <a:gd name="T18" fmla="*/ 424 w 4455"/>
                <a:gd name="T19" fmla="*/ 426 h 3397"/>
                <a:gd name="T20" fmla="*/ 0 w 4455"/>
                <a:gd name="T21" fmla="*/ 0 h 3397"/>
                <a:gd name="T22" fmla="*/ 4455 w 4455"/>
                <a:gd name="T23" fmla="*/ 0 h 3397"/>
                <a:gd name="T24" fmla="*/ 4455 w 4455"/>
                <a:gd name="T25" fmla="*/ 3397 h 3397"/>
                <a:gd name="T26" fmla="*/ 0 w 4455"/>
                <a:gd name="T27" fmla="*/ 3397 h 3397"/>
                <a:gd name="T28" fmla="*/ 0 w 4455"/>
                <a:gd name="T29" fmla="*/ 0 h 3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55" h="3397">
                  <a:moveTo>
                    <a:pt x="424" y="426"/>
                  </a:moveTo>
                  <a:lnTo>
                    <a:pt x="424" y="2972"/>
                  </a:lnTo>
                  <a:lnTo>
                    <a:pt x="2406" y="2972"/>
                  </a:lnTo>
                  <a:lnTo>
                    <a:pt x="2406" y="3341"/>
                  </a:lnTo>
                  <a:lnTo>
                    <a:pt x="2982" y="3176"/>
                  </a:lnTo>
                  <a:lnTo>
                    <a:pt x="3546" y="3335"/>
                  </a:lnTo>
                  <a:lnTo>
                    <a:pt x="3545" y="2972"/>
                  </a:lnTo>
                  <a:lnTo>
                    <a:pt x="4031" y="2972"/>
                  </a:lnTo>
                  <a:lnTo>
                    <a:pt x="4031" y="426"/>
                  </a:lnTo>
                  <a:lnTo>
                    <a:pt x="424" y="426"/>
                  </a:lnTo>
                  <a:close/>
                  <a:moveTo>
                    <a:pt x="0" y="0"/>
                  </a:moveTo>
                  <a:lnTo>
                    <a:pt x="4455" y="0"/>
                  </a:lnTo>
                  <a:lnTo>
                    <a:pt x="4455" y="3397"/>
                  </a:lnTo>
                  <a:lnTo>
                    <a:pt x="0" y="339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9286"/>
                </a:solidFill>
              </a:endParaRPr>
            </a:p>
          </p:txBody>
        </p:sp>
        <p:sp>
          <p:nvSpPr>
            <p:cNvPr id="20" name="Freeform 55">
              <a:extLst>
                <a:ext uri="{FF2B5EF4-FFF2-40B4-BE49-F238E27FC236}">
                  <a16:creationId xmlns:a16="http://schemas.microsoft.com/office/drawing/2014/main" id="{FF049FA9-A4B8-4291-855C-173703A5BD9B}"/>
                </a:ext>
              </a:extLst>
            </p:cNvPr>
            <p:cNvSpPr>
              <a:spLocks noEditPoints="1"/>
            </p:cNvSpPr>
            <p:nvPr/>
          </p:nvSpPr>
          <p:spPr bwMode="auto">
            <a:xfrm>
              <a:off x="9242425" y="2884488"/>
              <a:ext cx="898525" cy="1293813"/>
            </a:xfrm>
            <a:custGeom>
              <a:avLst/>
              <a:gdLst>
                <a:gd name="T0" fmla="*/ 848 w 1697"/>
                <a:gd name="T1" fmla="*/ 184 h 2445"/>
                <a:gd name="T2" fmla="*/ 616 w 1697"/>
                <a:gd name="T3" fmla="*/ 313 h 2445"/>
                <a:gd name="T4" fmla="*/ 378 w 1697"/>
                <a:gd name="T5" fmla="*/ 378 h 2445"/>
                <a:gd name="T6" fmla="*/ 306 w 1697"/>
                <a:gd name="T7" fmla="*/ 635 h 2445"/>
                <a:gd name="T8" fmla="*/ 184 w 1697"/>
                <a:gd name="T9" fmla="*/ 848 h 2445"/>
                <a:gd name="T10" fmla="*/ 315 w 1697"/>
                <a:gd name="T11" fmla="*/ 1081 h 2445"/>
                <a:gd name="T12" fmla="*/ 378 w 1697"/>
                <a:gd name="T13" fmla="*/ 1318 h 2445"/>
                <a:gd name="T14" fmla="*/ 379 w 1697"/>
                <a:gd name="T15" fmla="*/ 1318 h 2445"/>
                <a:gd name="T16" fmla="*/ 635 w 1697"/>
                <a:gd name="T17" fmla="*/ 1391 h 2445"/>
                <a:gd name="T18" fmla="*/ 848 w 1697"/>
                <a:gd name="T19" fmla="*/ 1513 h 2445"/>
                <a:gd name="T20" fmla="*/ 1080 w 1697"/>
                <a:gd name="T21" fmla="*/ 1383 h 2445"/>
                <a:gd name="T22" fmla="*/ 1318 w 1697"/>
                <a:gd name="T23" fmla="*/ 1318 h 2445"/>
                <a:gd name="T24" fmla="*/ 1391 w 1697"/>
                <a:gd name="T25" fmla="*/ 1062 h 2445"/>
                <a:gd name="T26" fmla="*/ 1512 w 1697"/>
                <a:gd name="T27" fmla="*/ 848 h 2445"/>
                <a:gd name="T28" fmla="*/ 1382 w 1697"/>
                <a:gd name="T29" fmla="*/ 616 h 2445"/>
                <a:gd name="T30" fmla="*/ 1318 w 1697"/>
                <a:gd name="T31" fmla="*/ 378 h 2445"/>
                <a:gd name="T32" fmla="*/ 1062 w 1697"/>
                <a:gd name="T33" fmla="*/ 307 h 2445"/>
                <a:gd name="T34" fmla="*/ 848 w 1697"/>
                <a:gd name="T35" fmla="*/ 184 h 2445"/>
                <a:gd name="T36" fmla="*/ 848 w 1697"/>
                <a:gd name="T37" fmla="*/ 0 h 2445"/>
                <a:gd name="T38" fmla="*/ 1133 w 1697"/>
                <a:gd name="T39" fmla="*/ 162 h 2445"/>
                <a:gd name="T40" fmla="*/ 1449 w 1697"/>
                <a:gd name="T41" fmla="*/ 249 h 2445"/>
                <a:gd name="T42" fmla="*/ 1534 w 1697"/>
                <a:gd name="T43" fmla="*/ 565 h 2445"/>
                <a:gd name="T44" fmla="*/ 1697 w 1697"/>
                <a:gd name="T45" fmla="*/ 848 h 2445"/>
                <a:gd name="T46" fmla="*/ 1534 w 1697"/>
                <a:gd name="T47" fmla="*/ 1133 h 2445"/>
                <a:gd name="T48" fmla="*/ 1449 w 1697"/>
                <a:gd name="T49" fmla="*/ 1449 h 2445"/>
                <a:gd name="T50" fmla="*/ 1330 w 1697"/>
                <a:gd name="T51" fmla="*/ 1480 h 2445"/>
                <a:gd name="T52" fmla="*/ 1334 w 1697"/>
                <a:gd name="T53" fmla="*/ 2439 h 2445"/>
                <a:gd name="T54" fmla="*/ 848 w 1697"/>
                <a:gd name="T55" fmla="*/ 2303 h 2445"/>
                <a:gd name="T56" fmla="*/ 352 w 1697"/>
                <a:gd name="T57" fmla="*/ 2445 h 2445"/>
                <a:gd name="T58" fmla="*/ 352 w 1697"/>
                <a:gd name="T59" fmla="*/ 1478 h 2445"/>
                <a:gd name="T60" fmla="*/ 248 w 1697"/>
                <a:gd name="T61" fmla="*/ 1449 h 2445"/>
                <a:gd name="T62" fmla="*/ 162 w 1697"/>
                <a:gd name="T63" fmla="*/ 1133 h 2445"/>
                <a:gd name="T64" fmla="*/ 0 w 1697"/>
                <a:gd name="T65" fmla="*/ 848 h 2445"/>
                <a:gd name="T66" fmla="*/ 162 w 1697"/>
                <a:gd name="T67" fmla="*/ 565 h 2445"/>
                <a:gd name="T68" fmla="*/ 248 w 1697"/>
                <a:gd name="T69" fmla="*/ 249 h 2445"/>
                <a:gd name="T70" fmla="*/ 564 w 1697"/>
                <a:gd name="T71" fmla="*/ 162 h 2445"/>
                <a:gd name="T72" fmla="*/ 848 w 1697"/>
                <a:gd name="T73" fmla="*/ 0 h 2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97" h="2445">
                  <a:moveTo>
                    <a:pt x="848" y="184"/>
                  </a:moveTo>
                  <a:lnTo>
                    <a:pt x="616" y="313"/>
                  </a:lnTo>
                  <a:lnTo>
                    <a:pt x="378" y="378"/>
                  </a:lnTo>
                  <a:lnTo>
                    <a:pt x="306" y="635"/>
                  </a:lnTo>
                  <a:lnTo>
                    <a:pt x="184" y="848"/>
                  </a:lnTo>
                  <a:lnTo>
                    <a:pt x="315" y="1081"/>
                  </a:lnTo>
                  <a:lnTo>
                    <a:pt x="378" y="1318"/>
                  </a:lnTo>
                  <a:lnTo>
                    <a:pt x="379" y="1318"/>
                  </a:lnTo>
                  <a:lnTo>
                    <a:pt x="635" y="1391"/>
                  </a:lnTo>
                  <a:lnTo>
                    <a:pt x="848" y="1513"/>
                  </a:lnTo>
                  <a:lnTo>
                    <a:pt x="1080" y="1383"/>
                  </a:lnTo>
                  <a:lnTo>
                    <a:pt x="1318" y="1318"/>
                  </a:lnTo>
                  <a:lnTo>
                    <a:pt x="1391" y="1062"/>
                  </a:lnTo>
                  <a:lnTo>
                    <a:pt x="1512" y="848"/>
                  </a:lnTo>
                  <a:lnTo>
                    <a:pt x="1382" y="616"/>
                  </a:lnTo>
                  <a:lnTo>
                    <a:pt x="1318" y="378"/>
                  </a:lnTo>
                  <a:lnTo>
                    <a:pt x="1062" y="307"/>
                  </a:lnTo>
                  <a:lnTo>
                    <a:pt x="848" y="184"/>
                  </a:lnTo>
                  <a:close/>
                  <a:moveTo>
                    <a:pt x="848" y="0"/>
                  </a:moveTo>
                  <a:lnTo>
                    <a:pt x="1133" y="162"/>
                  </a:lnTo>
                  <a:lnTo>
                    <a:pt x="1449" y="249"/>
                  </a:lnTo>
                  <a:lnTo>
                    <a:pt x="1534" y="565"/>
                  </a:lnTo>
                  <a:lnTo>
                    <a:pt x="1697" y="848"/>
                  </a:lnTo>
                  <a:lnTo>
                    <a:pt x="1534" y="1133"/>
                  </a:lnTo>
                  <a:lnTo>
                    <a:pt x="1449" y="1449"/>
                  </a:lnTo>
                  <a:lnTo>
                    <a:pt x="1330" y="1480"/>
                  </a:lnTo>
                  <a:lnTo>
                    <a:pt x="1334" y="2439"/>
                  </a:lnTo>
                  <a:lnTo>
                    <a:pt x="848" y="2303"/>
                  </a:lnTo>
                  <a:lnTo>
                    <a:pt x="352" y="2445"/>
                  </a:lnTo>
                  <a:lnTo>
                    <a:pt x="352" y="1478"/>
                  </a:lnTo>
                  <a:lnTo>
                    <a:pt x="248" y="1449"/>
                  </a:lnTo>
                  <a:lnTo>
                    <a:pt x="162" y="1133"/>
                  </a:lnTo>
                  <a:lnTo>
                    <a:pt x="0" y="848"/>
                  </a:lnTo>
                  <a:lnTo>
                    <a:pt x="162" y="565"/>
                  </a:lnTo>
                  <a:lnTo>
                    <a:pt x="248" y="249"/>
                  </a:lnTo>
                  <a:lnTo>
                    <a:pt x="564" y="162"/>
                  </a:lnTo>
                  <a:lnTo>
                    <a:pt x="8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9286"/>
                </a:solidFill>
              </a:endParaRPr>
            </a:p>
          </p:txBody>
        </p:sp>
      </p:grpSp>
      <p:grpSp>
        <p:nvGrpSpPr>
          <p:cNvPr id="21" name="Group 20">
            <a:extLst>
              <a:ext uri="{FF2B5EF4-FFF2-40B4-BE49-F238E27FC236}">
                <a16:creationId xmlns:a16="http://schemas.microsoft.com/office/drawing/2014/main" id="{2BF6E49E-1D8D-4CE9-8446-6EF8C1FA6E7E}"/>
              </a:ext>
            </a:extLst>
          </p:cNvPr>
          <p:cNvGrpSpPr/>
          <p:nvPr/>
        </p:nvGrpSpPr>
        <p:grpSpPr>
          <a:xfrm>
            <a:off x="3284259" y="1405178"/>
            <a:ext cx="525155" cy="540159"/>
            <a:chOff x="3962401" y="5595938"/>
            <a:chExt cx="944563" cy="971550"/>
          </a:xfrm>
          <a:solidFill>
            <a:srgbClr val="C60C30"/>
          </a:solidFill>
        </p:grpSpPr>
        <p:sp>
          <p:nvSpPr>
            <p:cNvPr id="22" name="Freeform 35">
              <a:extLst>
                <a:ext uri="{FF2B5EF4-FFF2-40B4-BE49-F238E27FC236}">
                  <a16:creationId xmlns:a16="http://schemas.microsoft.com/office/drawing/2014/main" id="{4456E357-B21C-4207-BEB0-842D04D73CEB}"/>
                </a:ext>
              </a:extLst>
            </p:cNvPr>
            <p:cNvSpPr>
              <a:spLocks/>
            </p:cNvSpPr>
            <p:nvPr/>
          </p:nvSpPr>
          <p:spPr bwMode="auto">
            <a:xfrm>
              <a:off x="3962401" y="5816600"/>
              <a:ext cx="214313" cy="561975"/>
            </a:xfrm>
            <a:custGeom>
              <a:avLst/>
              <a:gdLst>
                <a:gd name="T0" fmla="*/ 135 w 135"/>
                <a:gd name="T1" fmla="*/ 354 h 354"/>
                <a:gd name="T2" fmla="*/ 0 w 135"/>
                <a:gd name="T3" fmla="*/ 354 h 354"/>
                <a:gd name="T4" fmla="*/ 0 w 135"/>
                <a:gd name="T5" fmla="*/ 0 h 354"/>
                <a:gd name="T6" fmla="*/ 90 w 135"/>
                <a:gd name="T7" fmla="*/ 0 h 354"/>
                <a:gd name="T8" fmla="*/ 90 w 135"/>
                <a:gd name="T9" fmla="*/ 28 h 354"/>
                <a:gd name="T10" fmla="*/ 27 w 135"/>
                <a:gd name="T11" fmla="*/ 28 h 354"/>
                <a:gd name="T12" fmla="*/ 27 w 135"/>
                <a:gd name="T13" fmla="*/ 326 h 354"/>
                <a:gd name="T14" fmla="*/ 135 w 135"/>
                <a:gd name="T15" fmla="*/ 326 h 354"/>
                <a:gd name="T16" fmla="*/ 135 w 135"/>
                <a:gd name="T17"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354">
                  <a:moveTo>
                    <a:pt x="135" y="354"/>
                  </a:moveTo>
                  <a:lnTo>
                    <a:pt x="0" y="354"/>
                  </a:lnTo>
                  <a:lnTo>
                    <a:pt x="0" y="0"/>
                  </a:lnTo>
                  <a:lnTo>
                    <a:pt x="90" y="0"/>
                  </a:lnTo>
                  <a:lnTo>
                    <a:pt x="90" y="28"/>
                  </a:lnTo>
                  <a:lnTo>
                    <a:pt x="27" y="28"/>
                  </a:lnTo>
                  <a:lnTo>
                    <a:pt x="27" y="326"/>
                  </a:lnTo>
                  <a:lnTo>
                    <a:pt x="135" y="326"/>
                  </a:lnTo>
                  <a:lnTo>
                    <a:pt x="135" y="3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6">
              <a:extLst>
                <a:ext uri="{FF2B5EF4-FFF2-40B4-BE49-F238E27FC236}">
                  <a16:creationId xmlns:a16="http://schemas.microsoft.com/office/drawing/2014/main" id="{50157525-4550-4A06-8712-0460F3E4EBA4}"/>
                </a:ext>
              </a:extLst>
            </p:cNvPr>
            <p:cNvSpPr>
              <a:spLocks/>
            </p:cNvSpPr>
            <p:nvPr/>
          </p:nvSpPr>
          <p:spPr bwMode="auto">
            <a:xfrm>
              <a:off x="4689476" y="5816600"/>
              <a:ext cx="217488" cy="561975"/>
            </a:xfrm>
            <a:custGeom>
              <a:avLst/>
              <a:gdLst>
                <a:gd name="T0" fmla="*/ 137 w 137"/>
                <a:gd name="T1" fmla="*/ 354 h 354"/>
                <a:gd name="T2" fmla="*/ 0 w 137"/>
                <a:gd name="T3" fmla="*/ 354 h 354"/>
                <a:gd name="T4" fmla="*/ 0 w 137"/>
                <a:gd name="T5" fmla="*/ 326 h 354"/>
                <a:gd name="T6" fmla="*/ 109 w 137"/>
                <a:gd name="T7" fmla="*/ 326 h 354"/>
                <a:gd name="T8" fmla="*/ 109 w 137"/>
                <a:gd name="T9" fmla="*/ 28 h 354"/>
                <a:gd name="T10" fmla="*/ 47 w 137"/>
                <a:gd name="T11" fmla="*/ 28 h 354"/>
                <a:gd name="T12" fmla="*/ 47 w 137"/>
                <a:gd name="T13" fmla="*/ 0 h 354"/>
                <a:gd name="T14" fmla="*/ 137 w 137"/>
                <a:gd name="T15" fmla="*/ 0 h 354"/>
                <a:gd name="T16" fmla="*/ 137 w 137"/>
                <a:gd name="T17"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354">
                  <a:moveTo>
                    <a:pt x="137" y="354"/>
                  </a:moveTo>
                  <a:lnTo>
                    <a:pt x="0" y="354"/>
                  </a:lnTo>
                  <a:lnTo>
                    <a:pt x="0" y="326"/>
                  </a:lnTo>
                  <a:lnTo>
                    <a:pt x="109" y="326"/>
                  </a:lnTo>
                  <a:lnTo>
                    <a:pt x="109" y="28"/>
                  </a:lnTo>
                  <a:lnTo>
                    <a:pt x="47" y="28"/>
                  </a:lnTo>
                  <a:lnTo>
                    <a:pt x="47" y="0"/>
                  </a:lnTo>
                  <a:lnTo>
                    <a:pt x="137" y="0"/>
                  </a:lnTo>
                  <a:lnTo>
                    <a:pt x="137" y="3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3">
              <a:extLst>
                <a:ext uri="{FF2B5EF4-FFF2-40B4-BE49-F238E27FC236}">
                  <a16:creationId xmlns:a16="http://schemas.microsoft.com/office/drawing/2014/main" id="{02BD1F67-1D93-4E5B-9A44-AFCAA9CD780F}"/>
                </a:ext>
              </a:extLst>
            </p:cNvPr>
            <p:cNvSpPr>
              <a:spLocks/>
            </p:cNvSpPr>
            <p:nvPr/>
          </p:nvSpPr>
          <p:spPr bwMode="auto">
            <a:xfrm>
              <a:off x="4157663" y="5595938"/>
              <a:ext cx="552450" cy="347663"/>
            </a:xfrm>
            <a:custGeom>
              <a:avLst/>
              <a:gdLst>
                <a:gd name="T0" fmla="*/ 284 w 349"/>
                <a:gd name="T1" fmla="*/ 90 h 219"/>
                <a:gd name="T2" fmla="*/ 283 w 349"/>
                <a:gd name="T3" fmla="*/ 90 h 219"/>
                <a:gd name="T4" fmla="*/ 283 w 349"/>
                <a:gd name="T5" fmla="*/ 87 h 219"/>
                <a:gd name="T6" fmla="*/ 196 w 349"/>
                <a:gd name="T7" fmla="*/ 0 h 219"/>
                <a:gd name="T8" fmla="*/ 113 w 349"/>
                <a:gd name="T9" fmla="*/ 64 h 219"/>
                <a:gd name="T10" fmla="*/ 51 w 349"/>
                <a:gd name="T11" fmla="*/ 126 h 219"/>
                <a:gd name="T12" fmla="*/ 47 w 349"/>
                <a:gd name="T13" fmla="*/ 126 h 219"/>
                <a:gd name="T14" fmla="*/ 0 w 349"/>
                <a:gd name="T15" fmla="*/ 172 h 219"/>
                <a:gd name="T16" fmla="*/ 47 w 349"/>
                <a:gd name="T17" fmla="*/ 219 h 219"/>
                <a:gd name="T18" fmla="*/ 47 w 349"/>
                <a:gd name="T19" fmla="*/ 219 h 219"/>
                <a:gd name="T20" fmla="*/ 47 w 349"/>
                <a:gd name="T21" fmla="*/ 219 h 219"/>
                <a:gd name="T22" fmla="*/ 284 w 349"/>
                <a:gd name="T23" fmla="*/ 219 h 219"/>
                <a:gd name="T24" fmla="*/ 284 w 349"/>
                <a:gd name="T25" fmla="*/ 219 h 219"/>
                <a:gd name="T26" fmla="*/ 284 w 349"/>
                <a:gd name="T27" fmla="*/ 219 h 219"/>
                <a:gd name="T28" fmla="*/ 349 w 349"/>
                <a:gd name="T29" fmla="*/ 155 h 219"/>
                <a:gd name="T30" fmla="*/ 284 w 349"/>
                <a:gd name="T31" fmla="*/ 9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9" h="219">
                  <a:moveTo>
                    <a:pt x="284" y="90"/>
                  </a:moveTo>
                  <a:cubicBezTo>
                    <a:pt x="284" y="90"/>
                    <a:pt x="284" y="90"/>
                    <a:pt x="283" y="90"/>
                  </a:cubicBezTo>
                  <a:cubicBezTo>
                    <a:pt x="283" y="89"/>
                    <a:pt x="283" y="88"/>
                    <a:pt x="283" y="87"/>
                  </a:cubicBezTo>
                  <a:cubicBezTo>
                    <a:pt x="283" y="39"/>
                    <a:pt x="244" y="0"/>
                    <a:pt x="196" y="0"/>
                  </a:cubicBezTo>
                  <a:cubicBezTo>
                    <a:pt x="156" y="0"/>
                    <a:pt x="123" y="27"/>
                    <a:pt x="113" y="64"/>
                  </a:cubicBezTo>
                  <a:cubicBezTo>
                    <a:pt x="79" y="65"/>
                    <a:pt x="52" y="92"/>
                    <a:pt x="51" y="126"/>
                  </a:cubicBezTo>
                  <a:cubicBezTo>
                    <a:pt x="50" y="126"/>
                    <a:pt x="48" y="126"/>
                    <a:pt x="47" y="126"/>
                  </a:cubicBezTo>
                  <a:cubicBezTo>
                    <a:pt x="21" y="126"/>
                    <a:pt x="0" y="147"/>
                    <a:pt x="0" y="172"/>
                  </a:cubicBezTo>
                  <a:cubicBezTo>
                    <a:pt x="0" y="198"/>
                    <a:pt x="21" y="219"/>
                    <a:pt x="47" y="219"/>
                  </a:cubicBezTo>
                  <a:cubicBezTo>
                    <a:pt x="47" y="219"/>
                    <a:pt x="47" y="219"/>
                    <a:pt x="47" y="219"/>
                  </a:cubicBezTo>
                  <a:cubicBezTo>
                    <a:pt x="47" y="219"/>
                    <a:pt x="47" y="219"/>
                    <a:pt x="47" y="219"/>
                  </a:cubicBezTo>
                  <a:cubicBezTo>
                    <a:pt x="284" y="219"/>
                    <a:pt x="284" y="219"/>
                    <a:pt x="284" y="219"/>
                  </a:cubicBezTo>
                  <a:cubicBezTo>
                    <a:pt x="284" y="219"/>
                    <a:pt x="284" y="219"/>
                    <a:pt x="284" y="219"/>
                  </a:cubicBezTo>
                  <a:cubicBezTo>
                    <a:pt x="284" y="219"/>
                    <a:pt x="284" y="219"/>
                    <a:pt x="284" y="219"/>
                  </a:cubicBezTo>
                  <a:cubicBezTo>
                    <a:pt x="320" y="219"/>
                    <a:pt x="349" y="190"/>
                    <a:pt x="349" y="155"/>
                  </a:cubicBezTo>
                  <a:cubicBezTo>
                    <a:pt x="349" y="119"/>
                    <a:pt x="320" y="90"/>
                    <a:pt x="284"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0">
              <a:extLst>
                <a:ext uri="{FF2B5EF4-FFF2-40B4-BE49-F238E27FC236}">
                  <a16:creationId xmlns:a16="http://schemas.microsoft.com/office/drawing/2014/main" id="{FA6F83FB-FE07-4A52-A5FC-163560D3B9B3}"/>
                </a:ext>
              </a:extLst>
            </p:cNvPr>
            <p:cNvSpPr>
              <a:spLocks noEditPoints="1"/>
            </p:cNvSpPr>
            <p:nvPr/>
          </p:nvSpPr>
          <p:spPr bwMode="auto">
            <a:xfrm>
              <a:off x="4211638" y="6111875"/>
              <a:ext cx="449263" cy="352425"/>
            </a:xfrm>
            <a:custGeom>
              <a:avLst/>
              <a:gdLst>
                <a:gd name="T0" fmla="*/ 270 w 284"/>
                <a:gd name="T1" fmla="*/ 0 h 222"/>
                <a:gd name="T2" fmla="*/ 14 w 284"/>
                <a:gd name="T3" fmla="*/ 0 h 222"/>
                <a:gd name="T4" fmla="*/ 0 w 284"/>
                <a:gd name="T5" fmla="*/ 14 h 222"/>
                <a:gd name="T6" fmla="*/ 0 w 284"/>
                <a:gd name="T7" fmla="*/ 208 h 222"/>
                <a:gd name="T8" fmla="*/ 14 w 284"/>
                <a:gd name="T9" fmla="*/ 222 h 222"/>
                <a:gd name="T10" fmla="*/ 270 w 284"/>
                <a:gd name="T11" fmla="*/ 222 h 222"/>
                <a:gd name="T12" fmla="*/ 284 w 284"/>
                <a:gd name="T13" fmla="*/ 208 h 222"/>
                <a:gd name="T14" fmla="*/ 284 w 284"/>
                <a:gd name="T15" fmla="*/ 14 h 222"/>
                <a:gd name="T16" fmla="*/ 270 w 284"/>
                <a:gd name="T17" fmla="*/ 0 h 222"/>
                <a:gd name="T18" fmla="*/ 261 w 284"/>
                <a:gd name="T19" fmla="*/ 177 h 222"/>
                <a:gd name="T20" fmla="*/ 23 w 284"/>
                <a:gd name="T21" fmla="*/ 177 h 222"/>
                <a:gd name="T22" fmla="*/ 23 w 284"/>
                <a:gd name="T23" fmla="*/ 23 h 222"/>
                <a:gd name="T24" fmla="*/ 261 w 284"/>
                <a:gd name="T25" fmla="*/ 23 h 222"/>
                <a:gd name="T26" fmla="*/ 261 w 284"/>
                <a:gd name="T27" fmla="*/ 17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222">
                  <a:moveTo>
                    <a:pt x="270" y="0"/>
                  </a:moveTo>
                  <a:cubicBezTo>
                    <a:pt x="14" y="0"/>
                    <a:pt x="14" y="0"/>
                    <a:pt x="14" y="0"/>
                  </a:cubicBezTo>
                  <a:cubicBezTo>
                    <a:pt x="6" y="0"/>
                    <a:pt x="0" y="6"/>
                    <a:pt x="0" y="14"/>
                  </a:cubicBezTo>
                  <a:cubicBezTo>
                    <a:pt x="0" y="208"/>
                    <a:pt x="0" y="208"/>
                    <a:pt x="0" y="208"/>
                  </a:cubicBezTo>
                  <a:cubicBezTo>
                    <a:pt x="0" y="216"/>
                    <a:pt x="6" y="222"/>
                    <a:pt x="14" y="222"/>
                  </a:cubicBezTo>
                  <a:cubicBezTo>
                    <a:pt x="270" y="222"/>
                    <a:pt x="270" y="222"/>
                    <a:pt x="270" y="222"/>
                  </a:cubicBezTo>
                  <a:cubicBezTo>
                    <a:pt x="278" y="222"/>
                    <a:pt x="284" y="216"/>
                    <a:pt x="284" y="208"/>
                  </a:cubicBezTo>
                  <a:cubicBezTo>
                    <a:pt x="284" y="14"/>
                    <a:pt x="284" y="14"/>
                    <a:pt x="284" y="14"/>
                  </a:cubicBezTo>
                  <a:cubicBezTo>
                    <a:pt x="284" y="6"/>
                    <a:pt x="278" y="0"/>
                    <a:pt x="270" y="0"/>
                  </a:cubicBezTo>
                  <a:close/>
                  <a:moveTo>
                    <a:pt x="261" y="177"/>
                  </a:moveTo>
                  <a:cubicBezTo>
                    <a:pt x="23" y="177"/>
                    <a:pt x="23" y="177"/>
                    <a:pt x="23" y="177"/>
                  </a:cubicBezTo>
                  <a:cubicBezTo>
                    <a:pt x="23" y="23"/>
                    <a:pt x="23" y="23"/>
                    <a:pt x="23" y="23"/>
                  </a:cubicBezTo>
                  <a:cubicBezTo>
                    <a:pt x="261" y="23"/>
                    <a:pt x="261" y="23"/>
                    <a:pt x="261" y="23"/>
                  </a:cubicBezTo>
                  <a:lnTo>
                    <a:pt x="261" y="1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51">
              <a:extLst>
                <a:ext uri="{FF2B5EF4-FFF2-40B4-BE49-F238E27FC236}">
                  <a16:creationId xmlns:a16="http://schemas.microsoft.com/office/drawing/2014/main" id="{28EAF4DC-8FCB-43D3-A07B-7E555AC9B61A}"/>
                </a:ext>
              </a:extLst>
            </p:cNvPr>
            <p:cNvSpPr>
              <a:spLocks/>
            </p:cNvSpPr>
            <p:nvPr/>
          </p:nvSpPr>
          <p:spPr bwMode="auto">
            <a:xfrm>
              <a:off x="4330701" y="6491288"/>
              <a:ext cx="212725" cy="76200"/>
            </a:xfrm>
            <a:custGeom>
              <a:avLst/>
              <a:gdLst>
                <a:gd name="T0" fmla="*/ 125 w 134"/>
                <a:gd name="T1" fmla="*/ 30 h 48"/>
                <a:gd name="T2" fmla="*/ 101 w 134"/>
                <a:gd name="T3" fmla="*/ 30 h 48"/>
                <a:gd name="T4" fmla="*/ 101 w 134"/>
                <a:gd name="T5" fmla="*/ 0 h 48"/>
                <a:gd name="T6" fmla="*/ 33 w 134"/>
                <a:gd name="T7" fmla="*/ 0 h 48"/>
                <a:gd name="T8" fmla="*/ 33 w 134"/>
                <a:gd name="T9" fmla="*/ 30 h 48"/>
                <a:gd name="T10" fmla="*/ 9 w 134"/>
                <a:gd name="T11" fmla="*/ 30 h 48"/>
                <a:gd name="T12" fmla="*/ 0 w 134"/>
                <a:gd name="T13" fmla="*/ 39 h 48"/>
                <a:gd name="T14" fmla="*/ 9 w 134"/>
                <a:gd name="T15" fmla="*/ 48 h 48"/>
                <a:gd name="T16" fmla="*/ 125 w 134"/>
                <a:gd name="T17" fmla="*/ 48 h 48"/>
                <a:gd name="T18" fmla="*/ 134 w 134"/>
                <a:gd name="T19" fmla="*/ 39 h 48"/>
                <a:gd name="T20" fmla="*/ 125 w 134"/>
                <a:gd name="T21"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48">
                  <a:moveTo>
                    <a:pt x="125" y="30"/>
                  </a:moveTo>
                  <a:cubicBezTo>
                    <a:pt x="101" y="30"/>
                    <a:pt x="101" y="30"/>
                    <a:pt x="101" y="30"/>
                  </a:cubicBezTo>
                  <a:cubicBezTo>
                    <a:pt x="101" y="0"/>
                    <a:pt x="101" y="0"/>
                    <a:pt x="101" y="0"/>
                  </a:cubicBezTo>
                  <a:cubicBezTo>
                    <a:pt x="33" y="0"/>
                    <a:pt x="33" y="0"/>
                    <a:pt x="33" y="0"/>
                  </a:cubicBezTo>
                  <a:cubicBezTo>
                    <a:pt x="33" y="30"/>
                    <a:pt x="33" y="30"/>
                    <a:pt x="33" y="30"/>
                  </a:cubicBezTo>
                  <a:cubicBezTo>
                    <a:pt x="9" y="30"/>
                    <a:pt x="9" y="30"/>
                    <a:pt x="9" y="30"/>
                  </a:cubicBezTo>
                  <a:cubicBezTo>
                    <a:pt x="4" y="30"/>
                    <a:pt x="0" y="34"/>
                    <a:pt x="0" y="39"/>
                  </a:cubicBezTo>
                  <a:cubicBezTo>
                    <a:pt x="0" y="44"/>
                    <a:pt x="4" y="48"/>
                    <a:pt x="9" y="48"/>
                  </a:cubicBezTo>
                  <a:cubicBezTo>
                    <a:pt x="125" y="48"/>
                    <a:pt x="125" y="48"/>
                    <a:pt x="125" y="48"/>
                  </a:cubicBezTo>
                  <a:cubicBezTo>
                    <a:pt x="130" y="48"/>
                    <a:pt x="134" y="44"/>
                    <a:pt x="134" y="39"/>
                  </a:cubicBezTo>
                  <a:cubicBezTo>
                    <a:pt x="134" y="34"/>
                    <a:pt x="130" y="30"/>
                    <a:pt x="12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2" name="Freeform 267">
            <a:extLst>
              <a:ext uri="{FF2B5EF4-FFF2-40B4-BE49-F238E27FC236}">
                <a16:creationId xmlns:a16="http://schemas.microsoft.com/office/drawing/2014/main" id="{5D0D9803-7A44-4CF0-A010-80B13908F57C}"/>
              </a:ext>
            </a:extLst>
          </p:cNvPr>
          <p:cNvSpPr>
            <a:spLocks noEditPoints="1"/>
          </p:cNvSpPr>
          <p:nvPr/>
        </p:nvSpPr>
        <p:spPr bwMode="auto">
          <a:xfrm>
            <a:off x="3707597" y="1572580"/>
            <a:ext cx="295998" cy="459726"/>
          </a:xfrm>
          <a:custGeom>
            <a:avLst/>
            <a:gdLst>
              <a:gd name="T0" fmla="*/ 25 w 28"/>
              <a:gd name="T1" fmla="*/ 20 h 42"/>
              <a:gd name="T2" fmla="*/ 20 w 28"/>
              <a:gd name="T3" fmla="*/ 27 h 42"/>
              <a:gd name="T4" fmla="*/ 22 w 28"/>
              <a:gd name="T5" fmla="*/ 30 h 42"/>
              <a:gd name="T6" fmla="*/ 21 w 28"/>
              <a:gd name="T7" fmla="*/ 31 h 42"/>
              <a:gd name="T8" fmla="*/ 22 w 28"/>
              <a:gd name="T9" fmla="*/ 33 h 42"/>
              <a:gd name="T10" fmla="*/ 20 w 28"/>
              <a:gd name="T11" fmla="*/ 35 h 42"/>
              <a:gd name="T12" fmla="*/ 21 w 28"/>
              <a:gd name="T13" fmla="*/ 36 h 42"/>
              <a:gd name="T14" fmla="*/ 18 w 28"/>
              <a:gd name="T15" fmla="*/ 39 h 42"/>
              <a:gd name="T16" fmla="*/ 14 w 28"/>
              <a:gd name="T17" fmla="*/ 42 h 42"/>
              <a:gd name="T18" fmla="*/ 10 w 28"/>
              <a:gd name="T19" fmla="*/ 39 h 42"/>
              <a:gd name="T20" fmla="*/ 7 w 28"/>
              <a:gd name="T21" fmla="*/ 36 h 42"/>
              <a:gd name="T22" fmla="*/ 7 w 28"/>
              <a:gd name="T23" fmla="*/ 35 h 42"/>
              <a:gd name="T24" fmla="*/ 6 w 28"/>
              <a:gd name="T25" fmla="*/ 33 h 42"/>
              <a:gd name="T26" fmla="*/ 7 w 28"/>
              <a:gd name="T27" fmla="*/ 31 h 42"/>
              <a:gd name="T28" fmla="*/ 6 w 28"/>
              <a:gd name="T29" fmla="*/ 30 h 42"/>
              <a:gd name="T30" fmla="*/ 7 w 28"/>
              <a:gd name="T31" fmla="*/ 27 h 42"/>
              <a:gd name="T32" fmla="*/ 3 w 28"/>
              <a:gd name="T33" fmla="*/ 20 h 42"/>
              <a:gd name="T34" fmla="*/ 0 w 28"/>
              <a:gd name="T35" fmla="*/ 12 h 42"/>
              <a:gd name="T36" fmla="*/ 14 w 28"/>
              <a:gd name="T37" fmla="*/ 0 h 42"/>
              <a:gd name="T38" fmla="*/ 28 w 28"/>
              <a:gd name="T39" fmla="*/ 12 h 42"/>
              <a:gd name="T40" fmla="*/ 25 w 28"/>
              <a:gd name="T41" fmla="*/ 20 h 42"/>
              <a:gd name="T42" fmla="*/ 14 w 28"/>
              <a:gd name="T43" fmla="*/ 4 h 42"/>
              <a:gd name="T44" fmla="*/ 4 w 28"/>
              <a:gd name="T45" fmla="*/ 12 h 42"/>
              <a:gd name="T46" fmla="*/ 5 w 28"/>
              <a:gd name="T47" fmla="*/ 17 h 42"/>
              <a:gd name="T48" fmla="*/ 7 w 28"/>
              <a:gd name="T49" fmla="*/ 19 h 42"/>
              <a:gd name="T50" fmla="*/ 11 w 28"/>
              <a:gd name="T51" fmla="*/ 27 h 42"/>
              <a:gd name="T52" fmla="*/ 17 w 28"/>
              <a:gd name="T53" fmla="*/ 27 h 42"/>
              <a:gd name="T54" fmla="*/ 21 w 28"/>
              <a:gd name="T55" fmla="*/ 19 h 42"/>
              <a:gd name="T56" fmla="*/ 22 w 28"/>
              <a:gd name="T57" fmla="*/ 17 h 42"/>
              <a:gd name="T58" fmla="*/ 24 w 28"/>
              <a:gd name="T59" fmla="*/ 12 h 42"/>
              <a:gd name="T60" fmla="*/ 14 w 28"/>
              <a:gd name="T61" fmla="*/ 4 h 42"/>
              <a:gd name="T62" fmla="*/ 19 w 28"/>
              <a:gd name="T63" fmla="*/ 13 h 42"/>
              <a:gd name="T64" fmla="*/ 18 w 28"/>
              <a:gd name="T65" fmla="*/ 12 h 42"/>
              <a:gd name="T66" fmla="*/ 14 w 28"/>
              <a:gd name="T67" fmla="*/ 10 h 42"/>
              <a:gd name="T68" fmla="*/ 13 w 28"/>
              <a:gd name="T69" fmla="*/ 9 h 42"/>
              <a:gd name="T70" fmla="*/ 14 w 28"/>
              <a:gd name="T71" fmla="*/ 8 h 42"/>
              <a:gd name="T72" fmla="*/ 20 w 28"/>
              <a:gd name="T73" fmla="*/ 12 h 42"/>
              <a:gd name="T74" fmla="*/ 19 w 28"/>
              <a:gd name="T75"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42">
                <a:moveTo>
                  <a:pt x="25" y="20"/>
                </a:moveTo>
                <a:cubicBezTo>
                  <a:pt x="23" y="22"/>
                  <a:pt x="21" y="25"/>
                  <a:pt x="20" y="27"/>
                </a:cubicBezTo>
                <a:cubicBezTo>
                  <a:pt x="21" y="28"/>
                  <a:pt x="22" y="29"/>
                  <a:pt x="22" y="30"/>
                </a:cubicBezTo>
                <a:cubicBezTo>
                  <a:pt x="22" y="30"/>
                  <a:pt x="21" y="31"/>
                  <a:pt x="21" y="31"/>
                </a:cubicBezTo>
                <a:cubicBezTo>
                  <a:pt x="21" y="32"/>
                  <a:pt x="22" y="32"/>
                  <a:pt x="22" y="33"/>
                </a:cubicBezTo>
                <a:cubicBezTo>
                  <a:pt x="22" y="34"/>
                  <a:pt x="21" y="35"/>
                  <a:pt x="20" y="35"/>
                </a:cubicBezTo>
                <a:cubicBezTo>
                  <a:pt x="21" y="36"/>
                  <a:pt x="21" y="36"/>
                  <a:pt x="21" y="36"/>
                </a:cubicBezTo>
                <a:cubicBezTo>
                  <a:pt x="21" y="38"/>
                  <a:pt x="19" y="39"/>
                  <a:pt x="18" y="39"/>
                </a:cubicBezTo>
                <a:cubicBezTo>
                  <a:pt x="17" y="41"/>
                  <a:pt x="16" y="42"/>
                  <a:pt x="14" y="42"/>
                </a:cubicBezTo>
                <a:cubicBezTo>
                  <a:pt x="12" y="42"/>
                  <a:pt x="11" y="41"/>
                  <a:pt x="10" y="39"/>
                </a:cubicBezTo>
                <a:cubicBezTo>
                  <a:pt x="8" y="39"/>
                  <a:pt x="7" y="38"/>
                  <a:pt x="7" y="36"/>
                </a:cubicBezTo>
                <a:cubicBezTo>
                  <a:pt x="7" y="36"/>
                  <a:pt x="7" y="36"/>
                  <a:pt x="7" y="35"/>
                </a:cubicBezTo>
                <a:cubicBezTo>
                  <a:pt x="7" y="35"/>
                  <a:pt x="6" y="34"/>
                  <a:pt x="6" y="33"/>
                </a:cubicBezTo>
                <a:cubicBezTo>
                  <a:pt x="6" y="32"/>
                  <a:pt x="6" y="32"/>
                  <a:pt x="7" y="31"/>
                </a:cubicBezTo>
                <a:cubicBezTo>
                  <a:pt x="6" y="31"/>
                  <a:pt x="6" y="30"/>
                  <a:pt x="6" y="30"/>
                </a:cubicBezTo>
                <a:cubicBezTo>
                  <a:pt x="6" y="29"/>
                  <a:pt x="7" y="28"/>
                  <a:pt x="7" y="27"/>
                </a:cubicBezTo>
                <a:cubicBezTo>
                  <a:pt x="7" y="25"/>
                  <a:pt x="5" y="22"/>
                  <a:pt x="3" y="20"/>
                </a:cubicBezTo>
                <a:cubicBezTo>
                  <a:pt x="1" y="18"/>
                  <a:pt x="0" y="15"/>
                  <a:pt x="0" y="12"/>
                </a:cubicBezTo>
                <a:cubicBezTo>
                  <a:pt x="0" y="5"/>
                  <a:pt x="7" y="0"/>
                  <a:pt x="14" y="0"/>
                </a:cubicBezTo>
                <a:cubicBezTo>
                  <a:pt x="21" y="0"/>
                  <a:pt x="28" y="5"/>
                  <a:pt x="28" y="12"/>
                </a:cubicBezTo>
                <a:cubicBezTo>
                  <a:pt x="28" y="15"/>
                  <a:pt x="27" y="18"/>
                  <a:pt x="25" y="20"/>
                </a:cubicBezTo>
                <a:close/>
                <a:moveTo>
                  <a:pt x="14" y="4"/>
                </a:moveTo>
                <a:cubicBezTo>
                  <a:pt x="9" y="4"/>
                  <a:pt x="4" y="7"/>
                  <a:pt x="4" y="12"/>
                </a:cubicBezTo>
                <a:cubicBezTo>
                  <a:pt x="4" y="14"/>
                  <a:pt x="4" y="16"/>
                  <a:pt x="5" y="17"/>
                </a:cubicBezTo>
                <a:cubicBezTo>
                  <a:pt x="6" y="18"/>
                  <a:pt x="7" y="18"/>
                  <a:pt x="7" y="19"/>
                </a:cubicBezTo>
                <a:cubicBezTo>
                  <a:pt x="9" y="21"/>
                  <a:pt x="11" y="24"/>
                  <a:pt x="11" y="27"/>
                </a:cubicBezTo>
                <a:cubicBezTo>
                  <a:pt x="17" y="27"/>
                  <a:pt x="17" y="27"/>
                  <a:pt x="17" y="27"/>
                </a:cubicBezTo>
                <a:cubicBezTo>
                  <a:pt x="17" y="24"/>
                  <a:pt x="19" y="21"/>
                  <a:pt x="21" y="19"/>
                </a:cubicBezTo>
                <a:cubicBezTo>
                  <a:pt x="21" y="18"/>
                  <a:pt x="22" y="18"/>
                  <a:pt x="22" y="17"/>
                </a:cubicBezTo>
                <a:cubicBezTo>
                  <a:pt x="24" y="16"/>
                  <a:pt x="24" y="14"/>
                  <a:pt x="24" y="12"/>
                </a:cubicBezTo>
                <a:cubicBezTo>
                  <a:pt x="24" y="7"/>
                  <a:pt x="19" y="4"/>
                  <a:pt x="14" y="4"/>
                </a:cubicBezTo>
                <a:close/>
                <a:moveTo>
                  <a:pt x="19" y="13"/>
                </a:moveTo>
                <a:cubicBezTo>
                  <a:pt x="19" y="13"/>
                  <a:pt x="18" y="13"/>
                  <a:pt x="18" y="12"/>
                </a:cubicBezTo>
                <a:cubicBezTo>
                  <a:pt x="18" y="11"/>
                  <a:pt x="15" y="10"/>
                  <a:pt x="14" y="10"/>
                </a:cubicBezTo>
                <a:cubicBezTo>
                  <a:pt x="13" y="10"/>
                  <a:pt x="13" y="10"/>
                  <a:pt x="13" y="9"/>
                </a:cubicBezTo>
                <a:cubicBezTo>
                  <a:pt x="13" y="9"/>
                  <a:pt x="13" y="8"/>
                  <a:pt x="14" y="8"/>
                </a:cubicBezTo>
                <a:cubicBezTo>
                  <a:pt x="16" y="8"/>
                  <a:pt x="20" y="10"/>
                  <a:pt x="20" y="12"/>
                </a:cubicBezTo>
                <a:cubicBezTo>
                  <a:pt x="20" y="13"/>
                  <a:pt x="20" y="13"/>
                  <a:pt x="19" y="13"/>
                </a:cubicBezTo>
                <a:close/>
              </a:path>
            </a:pathLst>
          </a:custGeom>
          <a:solidFill>
            <a:srgbClr val="C60C30"/>
          </a:solidFill>
          <a:ln>
            <a:noFill/>
          </a:ln>
        </p:spPr>
        <p:txBody>
          <a:bodyPr vert="horz" wrap="square" lIns="68577" tIns="34289" rIns="68577" bIns="34289" numCol="1" anchor="t" anchorCtr="0" compatLnSpc="1">
            <a:prstTxWarp prst="textNoShape">
              <a:avLst/>
            </a:prstTxWarp>
          </a:bodyPr>
          <a:lstStyle/>
          <a:p>
            <a:pPr defTabSz="685783"/>
            <a:endParaRPr lang="en-US" sz="1400" dirty="0">
              <a:solidFill>
                <a:srgbClr val="000000"/>
              </a:solidFill>
            </a:endParaRPr>
          </a:p>
        </p:txBody>
      </p:sp>
      <p:grpSp>
        <p:nvGrpSpPr>
          <p:cNvPr id="44" name="Group 43">
            <a:extLst>
              <a:ext uri="{FF2B5EF4-FFF2-40B4-BE49-F238E27FC236}">
                <a16:creationId xmlns:a16="http://schemas.microsoft.com/office/drawing/2014/main" id="{D3A02F19-F8DD-4C84-8FF2-65C8FFA2D56E}"/>
              </a:ext>
            </a:extLst>
          </p:cNvPr>
          <p:cNvGrpSpPr/>
          <p:nvPr/>
        </p:nvGrpSpPr>
        <p:grpSpPr>
          <a:xfrm>
            <a:off x="1243643" y="1476666"/>
            <a:ext cx="533400" cy="538681"/>
            <a:chOff x="6718300" y="2300288"/>
            <a:chExt cx="641350" cy="647700"/>
          </a:xfrm>
          <a:solidFill>
            <a:srgbClr val="C60C30"/>
          </a:solidFill>
        </p:grpSpPr>
        <p:sp>
          <p:nvSpPr>
            <p:cNvPr id="45" name="Freeform 60">
              <a:extLst>
                <a:ext uri="{FF2B5EF4-FFF2-40B4-BE49-F238E27FC236}">
                  <a16:creationId xmlns:a16="http://schemas.microsoft.com/office/drawing/2014/main" id="{5F8AF285-9B25-4599-8B80-50F3169063E0}"/>
                </a:ext>
              </a:extLst>
            </p:cNvPr>
            <p:cNvSpPr>
              <a:spLocks noEditPoints="1"/>
            </p:cNvSpPr>
            <p:nvPr/>
          </p:nvSpPr>
          <p:spPr bwMode="auto">
            <a:xfrm>
              <a:off x="6718300" y="2305051"/>
              <a:ext cx="373062" cy="635000"/>
            </a:xfrm>
            <a:custGeom>
              <a:avLst/>
              <a:gdLst>
                <a:gd name="T0" fmla="*/ 138 w 138"/>
                <a:gd name="T1" fmla="*/ 66 h 234"/>
                <a:gd name="T2" fmla="*/ 125 w 138"/>
                <a:gd name="T3" fmla="*/ 47 h 234"/>
                <a:gd name="T4" fmla="*/ 125 w 138"/>
                <a:gd name="T5" fmla="*/ 7 h 234"/>
                <a:gd name="T6" fmla="*/ 117 w 138"/>
                <a:gd name="T7" fmla="*/ 0 h 234"/>
                <a:gd name="T8" fmla="*/ 0 w 138"/>
                <a:gd name="T9" fmla="*/ 117 h 234"/>
                <a:gd name="T10" fmla="*/ 117 w 138"/>
                <a:gd name="T11" fmla="*/ 234 h 234"/>
                <a:gd name="T12" fmla="*/ 117 w 138"/>
                <a:gd name="T13" fmla="*/ 234 h 234"/>
                <a:gd name="T14" fmla="*/ 125 w 138"/>
                <a:gd name="T15" fmla="*/ 227 h 234"/>
                <a:gd name="T16" fmla="*/ 125 w 138"/>
                <a:gd name="T17" fmla="*/ 189 h 234"/>
                <a:gd name="T18" fmla="*/ 136 w 138"/>
                <a:gd name="T19" fmla="*/ 172 h 234"/>
                <a:gd name="T20" fmla="*/ 125 w 138"/>
                <a:gd name="T21" fmla="*/ 155 h 234"/>
                <a:gd name="T22" fmla="*/ 125 w 138"/>
                <a:gd name="T23" fmla="*/ 85 h 234"/>
                <a:gd name="T24" fmla="*/ 138 w 138"/>
                <a:gd name="T25" fmla="*/ 66 h 234"/>
                <a:gd name="T26" fmla="*/ 100 w 138"/>
                <a:gd name="T27" fmla="*/ 218 h 234"/>
                <a:gd name="T28" fmla="*/ 72 w 138"/>
                <a:gd name="T29" fmla="*/ 176 h 234"/>
                <a:gd name="T30" fmla="*/ 99 w 138"/>
                <a:gd name="T31" fmla="*/ 176 h 234"/>
                <a:gd name="T32" fmla="*/ 110 w 138"/>
                <a:gd name="T33" fmla="*/ 189 h 234"/>
                <a:gd name="T34" fmla="*/ 110 w 138"/>
                <a:gd name="T35" fmla="*/ 219 h 234"/>
                <a:gd name="T36" fmla="*/ 100 w 138"/>
                <a:gd name="T37" fmla="*/ 218 h 234"/>
                <a:gd name="T38" fmla="*/ 99 w 138"/>
                <a:gd name="T39" fmla="*/ 168 h 234"/>
                <a:gd name="T40" fmla="*/ 69 w 138"/>
                <a:gd name="T41" fmla="*/ 168 h 234"/>
                <a:gd name="T42" fmla="*/ 63 w 138"/>
                <a:gd name="T43" fmla="*/ 135 h 234"/>
                <a:gd name="T44" fmla="*/ 77 w 138"/>
                <a:gd name="T45" fmla="*/ 121 h 234"/>
                <a:gd name="T46" fmla="*/ 110 w 138"/>
                <a:gd name="T47" fmla="*/ 121 h 234"/>
                <a:gd name="T48" fmla="*/ 110 w 138"/>
                <a:gd name="T49" fmla="*/ 155 h 234"/>
                <a:gd name="T50" fmla="*/ 99 w 138"/>
                <a:gd name="T51" fmla="*/ 168 h 234"/>
                <a:gd name="T52" fmla="*/ 15 w 138"/>
                <a:gd name="T53" fmla="*/ 121 h 234"/>
                <a:gd name="T54" fmla="*/ 40 w 138"/>
                <a:gd name="T55" fmla="*/ 121 h 234"/>
                <a:gd name="T56" fmla="*/ 56 w 138"/>
                <a:gd name="T57" fmla="*/ 135 h 234"/>
                <a:gd name="T58" fmla="*/ 61 w 138"/>
                <a:gd name="T59" fmla="*/ 168 h 234"/>
                <a:gd name="T60" fmla="*/ 29 w 138"/>
                <a:gd name="T61" fmla="*/ 168 h 234"/>
                <a:gd name="T62" fmla="*/ 15 w 138"/>
                <a:gd name="T63" fmla="*/ 121 h 234"/>
                <a:gd name="T64" fmla="*/ 56 w 138"/>
                <a:gd name="T65" fmla="*/ 99 h 234"/>
                <a:gd name="T66" fmla="*/ 40 w 138"/>
                <a:gd name="T67" fmla="*/ 113 h 234"/>
                <a:gd name="T68" fmla="*/ 15 w 138"/>
                <a:gd name="T69" fmla="*/ 113 h 234"/>
                <a:gd name="T70" fmla="*/ 29 w 138"/>
                <a:gd name="T71" fmla="*/ 66 h 234"/>
                <a:gd name="T72" fmla="*/ 61 w 138"/>
                <a:gd name="T73" fmla="*/ 66 h 234"/>
                <a:gd name="T74" fmla="*/ 56 w 138"/>
                <a:gd name="T75" fmla="*/ 99 h 234"/>
                <a:gd name="T76" fmla="*/ 77 w 138"/>
                <a:gd name="T77" fmla="*/ 113 h 234"/>
                <a:gd name="T78" fmla="*/ 63 w 138"/>
                <a:gd name="T79" fmla="*/ 99 h 234"/>
                <a:gd name="T80" fmla="*/ 69 w 138"/>
                <a:gd name="T81" fmla="*/ 66 h 234"/>
                <a:gd name="T82" fmla="*/ 96 w 138"/>
                <a:gd name="T83" fmla="*/ 66 h 234"/>
                <a:gd name="T84" fmla="*/ 96 w 138"/>
                <a:gd name="T85" fmla="*/ 66 h 234"/>
                <a:gd name="T86" fmla="*/ 110 w 138"/>
                <a:gd name="T87" fmla="*/ 85 h 234"/>
                <a:gd name="T88" fmla="*/ 110 w 138"/>
                <a:gd name="T89" fmla="*/ 113 h 234"/>
                <a:gd name="T90" fmla="*/ 77 w 138"/>
                <a:gd name="T91" fmla="*/ 113 h 234"/>
                <a:gd name="T92" fmla="*/ 100 w 138"/>
                <a:gd name="T93" fmla="*/ 16 h 234"/>
                <a:gd name="T94" fmla="*/ 110 w 138"/>
                <a:gd name="T95" fmla="*/ 15 h 234"/>
                <a:gd name="T96" fmla="*/ 110 w 138"/>
                <a:gd name="T97" fmla="*/ 47 h 234"/>
                <a:gd name="T98" fmla="*/ 98 w 138"/>
                <a:gd name="T99" fmla="*/ 58 h 234"/>
                <a:gd name="T100" fmla="*/ 72 w 138"/>
                <a:gd name="T101" fmla="*/ 58 h 234"/>
                <a:gd name="T102" fmla="*/ 100 w 138"/>
                <a:gd name="T103" fmla="*/ 16 h 234"/>
                <a:gd name="T104" fmla="*/ 84 w 138"/>
                <a:gd name="T105" fmla="*/ 20 h 234"/>
                <a:gd name="T106" fmla="*/ 64 w 138"/>
                <a:gd name="T107" fmla="*/ 58 h 234"/>
                <a:gd name="T108" fmla="*/ 33 w 138"/>
                <a:gd name="T109" fmla="*/ 58 h 234"/>
                <a:gd name="T110" fmla="*/ 84 w 138"/>
                <a:gd name="T111" fmla="*/ 20 h 234"/>
                <a:gd name="T112" fmla="*/ 33 w 138"/>
                <a:gd name="T113" fmla="*/ 176 h 234"/>
                <a:gd name="T114" fmla="*/ 64 w 138"/>
                <a:gd name="T115" fmla="*/ 176 h 234"/>
                <a:gd name="T116" fmla="*/ 84 w 138"/>
                <a:gd name="T117" fmla="*/ 214 h 234"/>
                <a:gd name="T118" fmla="*/ 33 w 138"/>
                <a:gd name="T119" fmla="*/ 17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8" h="234">
                  <a:moveTo>
                    <a:pt x="138" y="66"/>
                  </a:moveTo>
                  <a:cubicBezTo>
                    <a:pt x="138" y="57"/>
                    <a:pt x="132" y="50"/>
                    <a:pt x="125" y="47"/>
                  </a:cubicBezTo>
                  <a:cubicBezTo>
                    <a:pt x="125" y="7"/>
                    <a:pt x="125" y="7"/>
                    <a:pt x="125" y="7"/>
                  </a:cubicBezTo>
                  <a:cubicBezTo>
                    <a:pt x="125" y="3"/>
                    <a:pt x="121" y="0"/>
                    <a:pt x="117" y="0"/>
                  </a:cubicBezTo>
                  <a:cubicBezTo>
                    <a:pt x="52" y="0"/>
                    <a:pt x="0" y="52"/>
                    <a:pt x="0" y="117"/>
                  </a:cubicBezTo>
                  <a:cubicBezTo>
                    <a:pt x="0" y="182"/>
                    <a:pt x="52" y="234"/>
                    <a:pt x="117" y="234"/>
                  </a:cubicBezTo>
                  <a:cubicBezTo>
                    <a:pt x="117" y="234"/>
                    <a:pt x="117" y="234"/>
                    <a:pt x="117" y="234"/>
                  </a:cubicBezTo>
                  <a:cubicBezTo>
                    <a:pt x="121" y="234"/>
                    <a:pt x="125" y="231"/>
                    <a:pt x="125" y="227"/>
                  </a:cubicBezTo>
                  <a:cubicBezTo>
                    <a:pt x="125" y="189"/>
                    <a:pt x="125" y="189"/>
                    <a:pt x="125" y="189"/>
                  </a:cubicBezTo>
                  <a:cubicBezTo>
                    <a:pt x="131" y="186"/>
                    <a:pt x="136" y="180"/>
                    <a:pt x="136" y="172"/>
                  </a:cubicBezTo>
                  <a:cubicBezTo>
                    <a:pt x="136" y="164"/>
                    <a:pt x="131" y="158"/>
                    <a:pt x="125" y="155"/>
                  </a:cubicBezTo>
                  <a:cubicBezTo>
                    <a:pt x="125" y="85"/>
                    <a:pt x="125" y="85"/>
                    <a:pt x="125" y="85"/>
                  </a:cubicBezTo>
                  <a:cubicBezTo>
                    <a:pt x="132" y="82"/>
                    <a:pt x="138" y="75"/>
                    <a:pt x="138" y="66"/>
                  </a:cubicBezTo>
                  <a:close/>
                  <a:moveTo>
                    <a:pt x="100" y="218"/>
                  </a:moveTo>
                  <a:cubicBezTo>
                    <a:pt x="89" y="211"/>
                    <a:pt x="78" y="196"/>
                    <a:pt x="72" y="176"/>
                  </a:cubicBezTo>
                  <a:cubicBezTo>
                    <a:pt x="99" y="176"/>
                    <a:pt x="99" y="176"/>
                    <a:pt x="99" y="176"/>
                  </a:cubicBezTo>
                  <a:cubicBezTo>
                    <a:pt x="100" y="182"/>
                    <a:pt x="104" y="187"/>
                    <a:pt x="110" y="189"/>
                  </a:cubicBezTo>
                  <a:cubicBezTo>
                    <a:pt x="110" y="219"/>
                    <a:pt x="110" y="219"/>
                    <a:pt x="110" y="219"/>
                  </a:cubicBezTo>
                  <a:cubicBezTo>
                    <a:pt x="107" y="219"/>
                    <a:pt x="103" y="219"/>
                    <a:pt x="100" y="218"/>
                  </a:cubicBezTo>
                  <a:close/>
                  <a:moveTo>
                    <a:pt x="99" y="168"/>
                  </a:moveTo>
                  <a:cubicBezTo>
                    <a:pt x="69" y="168"/>
                    <a:pt x="69" y="168"/>
                    <a:pt x="69" y="168"/>
                  </a:cubicBezTo>
                  <a:cubicBezTo>
                    <a:pt x="66" y="158"/>
                    <a:pt x="64" y="147"/>
                    <a:pt x="63" y="135"/>
                  </a:cubicBezTo>
                  <a:cubicBezTo>
                    <a:pt x="70" y="133"/>
                    <a:pt x="76" y="128"/>
                    <a:pt x="77" y="121"/>
                  </a:cubicBezTo>
                  <a:cubicBezTo>
                    <a:pt x="110" y="121"/>
                    <a:pt x="110" y="121"/>
                    <a:pt x="110" y="121"/>
                  </a:cubicBezTo>
                  <a:cubicBezTo>
                    <a:pt x="110" y="155"/>
                    <a:pt x="110" y="155"/>
                    <a:pt x="110" y="155"/>
                  </a:cubicBezTo>
                  <a:cubicBezTo>
                    <a:pt x="104" y="157"/>
                    <a:pt x="100" y="162"/>
                    <a:pt x="99" y="168"/>
                  </a:cubicBezTo>
                  <a:close/>
                  <a:moveTo>
                    <a:pt x="15" y="121"/>
                  </a:moveTo>
                  <a:cubicBezTo>
                    <a:pt x="40" y="121"/>
                    <a:pt x="40" y="121"/>
                    <a:pt x="40" y="121"/>
                  </a:cubicBezTo>
                  <a:cubicBezTo>
                    <a:pt x="42" y="128"/>
                    <a:pt x="48" y="134"/>
                    <a:pt x="56" y="135"/>
                  </a:cubicBezTo>
                  <a:cubicBezTo>
                    <a:pt x="57" y="147"/>
                    <a:pt x="59" y="158"/>
                    <a:pt x="61" y="168"/>
                  </a:cubicBezTo>
                  <a:cubicBezTo>
                    <a:pt x="29" y="168"/>
                    <a:pt x="29" y="168"/>
                    <a:pt x="29" y="168"/>
                  </a:cubicBezTo>
                  <a:cubicBezTo>
                    <a:pt x="20" y="154"/>
                    <a:pt x="15" y="138"/>
                    <a:pt x="15" y="121"/>
                  </a:cubicBezTo>
                  <a:close/>
                  <a:moveTo>
                    <a:pt x="56" y="99"/>
                  </a:moveTo>
                  <a:cubicBezTo>
                    <a:pt x="48" y="100"/>
                    <a:pt x="42" y="106"/>
                    <a:pt x="40" y="113"/>
                  </a:cubicBezTo>
                  <a:cubicBezTo>
                    <a:pt x="15" y="113"/>
                    <a:pt x="15" y="113"/>
                    <a:pt x="15" y="113"/>
                  </a:cubicBezTo>
                  <a:cubicBezTo>
                    <a:pt x="15" y="96"/>
                    <a:pt x="20" y="80"/>
                    <a:pt x="29" y="66"/>
                  </a:cubicBezTo>
                  <a:cubicBezTo>
                    <a:pt x="61" y="66"/>
                    <a:pt x="61" y="66"/>
                    <a:pt x="61" y="66"/>
                  </a:cubicBezTo>
                  <a:cubicBezTo>
                    <a:pt x="59" y="76"/>
                    <a:pt x="57" y="87"/>
                    <a:pt x="56" y="99"/>
                  </a:cubicBezTo>
                  <a:close/>
                  <a:moveTo>
                    <a:pt x="77" y="113"/>
                  </a:moveTo>
                  <a:cubicBezTo>
                    <a:pt x="76" y="106"/>
                    <a:pt x="70" y="101"/>
                    <a:pt x="63" y="99"/>
                  </a:cubicBezTo>
                  <a:cubicBezTo>
                    <a:pt x="64" y="87"/>
                    <a:pt x="66" y="76"/>
                    <a:pt x="69" y="66"/>
                  </a:cubicBezTo>
                  <a:cubicBezTo>
                    <a:pt x="96" y="66"/>
                    <a:pt x="96" y="66"/>
                    <a:pt x="96" y="66"/>
                  </a:cubicBezTo>
                  <a:cubicBezTo>
                    <a:pt x="96" y="66"/>
                    <a:pt x="96" y="66"/>
                    <a:pt x="96" y="66"/>
                  </a:cubicBezTo>
                  <a:cubicBezTo>
                    <a:pt x="96" y="75"/>
                    <a:pt x="102" y="82"/>
                    <a:pt x="110" y="85"/>
                  </a:cubicBezTo>
                  <a:cubicBezTo>
                    <a:pt x="110" y="113"/>
                    <a:pt x="110" y="113"/>
                    <a:pt x="110" y="113"/>
                  </a:cubicBezTo>
                  <a:lnTo>
                    <a:pt x="77" y="113"/>
                  </a:lnTo>
                  <a:close/>
                  <a:moveTo>
                    <a:pt x="100" y="16"/>
                  </a:moveTo>
                  <a:cubicBezTo>
                    <a:pt x="103" y="15"/>
                    <a:pt x="107" y="15"/>
                    <a:pt x="110" y="15"/>
                  </a:cubicBezTo>
                  <a:cubicBezTo>
                    <a:pt x="110" y="47"/>
                    <a:pt x="110" y="47"/>
                    <a:pt x="110" y="47"/>
                  </a:cubicBezTo>
                  <a:cubicBezTo>
                    <a:pt x="104" y="49"/>
                    <a:pt x="100" y="53"/>
                    <a:pt x="98" y="58"/>
                  </a:cubicBezTo>
                  <a:cubicBezTo>
                    <a:pt x="72" y="58"/>
                    <a:pt x="72" y="58"/>
                    <a:pt x="72" y="58"/>
                  </a:cubicBezTo>
                  <a:cubicBezTo>
                    <a:pt x="78" y="38"/>
                    <a:pt x="89" y="23"/>
                    <a:pt x="100" y="16"/>
                  </a:cubicBezTo>
                  <a:close/>
                  <a:moveTo>
                    <a:pt x="84" y="20"/>
                  </a:moveTo>
                  <a:cubicBezTo>
                    <a:pt x="76" y="30"/>
                    <a:pt x="69" y="43"/>
                    <a:pt x="64" y="58"/>
                  </a:cubicBezTo>
                  <a:cubicBezTo>
                    <a:pt x="33" y="58"/>
                    <a:pt x="33" y="58"/>
                    <a:pt x="33" y="58"/>
                  </a:cubicBezTo>
                  <a:cubicBezTo>
                    <a:pt x="46" y="41"/>
                    <a:pt x="63" y="27"/>
                    <a:pt x="84" y="20"/>
                  </a:cubicBezTo>
                  <a:close/>
                  <a:moveTo>
                    <a:pt x="33" y="176"/>
                  </a:moveTo>
                  <a:cubicBezTo>
                    <a:pt x="64" y="176"/>
                    <a:pt x="64" y="176"/>
                    <a:pt x="64" y="176"/>
                  </a:cubicBezTo>
                  <a:cubicBezTo>
                    <a:pt x="69" y="191"/>
                    <a:pt x="76" y="204"/>
                    <a:pt x="84" y="214"/>
                  </a:cubicBezTo>
                  <a:cubicBezTo>
                    <a:pt x="63" y="207"/>
                    <a:pt x="46" y="193"/>
                    <a:pt x="33" y="1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61">
              <a:extLst>
                <a:ext uri="{FF2B5EF4-FFF2-40B4-BE49-F238E27FC236}">
                  <a16:creationId xmlns:a16="http://schemas.microsoft.com/office/drawing/2014/main" id="{CC23C1BA-1C9A-4002-9B18-1568876B8AD7}"/>
                </a:ext>
              </a:extLst>
            </p:cNvPr>
            <p:cNvSpPr>
              <a:spLocks/>
            </p:cNvSpPr>
            <p:nvPr/>
          </p:nvSpPr>
          <p:spPr bwMode="auto">
            <a:xfrm>
              <a:off x="7132638" y="2459038"/>
              <a:ext cx="227012" cy="488950"/>
            </a:xfrm>
            <a:custGeom>
              <a:avLst/>
              <a:gdLst>
                <a:gd name="T0" fmla="*/ 69 w 84"/>
                <a:gd name="T1" fmla="*/ 0 h 180"/>
                <a:gd name="T2" fmla="*/ 69 w 84"/>
                <a:gd name="T3" fmla="*/ 0 h 180"/>
                <a:gd name="T4" fmla="*/ 52 w 84"/>
                <a:gd name="T5" fmla="*/ 0 h 180"/>
                <a:gd name="T6" fmla="*/ 42 w 84"/>
                <a:gd name="T7" fmla="*/ 18 h 180"/>
                <a:gd name="T8" fmla="*/ 32 w 84"/>
                <a:gd name="T9" fmla="*/ 0 h 180"/>
                <a:gd name="T10" fmla="*/ 14 w 84"/>
                <a:gd name="T11" fmla="*/ 0 h 180"/>
                <a:gd name="T12" fmla="*/ 14 w 84"/>
                <a:gd name="T13" fmla="*/ 0 h 180"/>
                <a:gd name="T14" fmla="*/ 0 w 84"/>
                <a:gd name="T15" fmla="*/ 15 h 180"/>
                <a:gd name="T16" fmla="*/ 0 w 84"/>
                <a:gd name="T17" fmla="*/ 81 h 180"/>
                <a:gd name="T18" fmla="*/ 14 w 84"/>
                <a:gd name="T19" fmla="*/ 96 h 180"/>
                <a:gd name="T20" fmla="*/ 14 w 84"/>
                <a:gd name="T21" fmla="*/ 105 h 180"/>
                <a:gd name="T22" fmla="*/ 14 w 84"/>
                <a:gd name="T23" fmla="*/ 118 h 180"/>
                <a:gd name="T24" fmla="*/ 14 w 84"/>
                <a:gd name="T25" fmla="*/ 165 h 180"/>
                <a:gd name="T26" fmla="*/ 29 w 84"/>
                <a:gd name="T27" fmla="*/ 180 h 180"/>
                <a:gd name="T28" fmla="*/ 42 w 84"/>
                <a:gd name="T29" fmla="*/ 172 h 180"/>
                <a:gd name="T30" fmla="*/ 55 w 84"/>
                <a:gd name="T31" fmla="*/ 180 h 180"/>
                <a:gd name="T32" fmla="*/ 69 w 84"/>
                <a:gd name="T33" fmla="*/ 165 h 180"/>
                <a:gd name="T34" fmla="*/ 69 w 84"/>
                <a:gd name="T35" fmla="*/ 118 h 180"/>
                <a:gd name="T36" fmla="*/ 69 w 84"/>
                <a:gd name="T37" fmla="*/ 105 h 180"/>
                <a:gd name="T38" fmla="*/ 69 w 84"/>
                <a:gd name="T39" fmla="*/ 96 h 180"/>
                <a:gd name="T40" fmla="*/ 84 w 84"/>
                <a:gd name="T41" fmla="*/ 81 h 180"/>
                <a:gd name="T42" fmla="*/ 84 w 84"/>
                <a:gd name="T43" fmla="*/ 15 h 180"/>
                <a:gd name="T44" fmla="*/ 69 w 84"/>
                <a:gd name="T4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180">
                  <a:moveTo>
                    <a:pt x="69" y="0"/>
                  </a:moveTo>
                  <a:cubicBezTo>
                    <a:pt x="69" y="0"/>
                    <a:pt x="69" y="0"/>
                    <a:pt x="69" y="0"/>
                  </a:cubicBezTo>
                  <a:cubicBezTo>
                    <a:pt x="52" y="0"/>
                    <a:pt x="52" y="0"/>
                    <a:pt x="52" y="0"/>
                  </a:cubicBezTo>
                  <a:cubicBezTo>
                    <a:pt x="42" y="18"/>
                    <a:pt x="42" y="18"/>
                    <a:pt x="42" y="18"/>
                  </a:cubicBezTo>
                  <a:cubicBezTo>
                    <a:pt x="32" y="0"/>
                    <a:pt x="32" y="0"/>
                    <a:pt x="32" y="0"/>
                  </a:cubicBezTo>
                  <a:cubicBezTo>
                    <a:pt x="14" y="0"/>
                    <a:pt x="14" y="0"/>
                    <a:pt x="14" y="0"/>
                  </a:cubicBezTo>
                  <a:cubicBezTo>
                    <a:pt x="14" y="0"/>
                    <a:pt x="14" y="0"/>
                    <a:pt x="14" y="0"/>
                  </a:cubicBezTo>
                  <a:cubicBezTo>
                    <a:pt x="6" y="0"/>
                    <a:pt x="0" y="7"/>
                    <a:pt x="0" y="15"/>
                  </a:cubicBezTo>
                  <a:cubicBezTo>
                    <a:pt x="0" y="81"/>
                    <a:pt x="0" y="81"/>
                    <a:pt x="0" y="81"/>
                  </a:cubicBezTo>
                  <a:cubicBezTo>
                    <a:pt x="0" y="89"/>
                    <a:pt x="6" y="96"/>
                    <a:pt x="14" y="96"/>
                  </a:cubicBezTo>
                  <a:cubicBezTo>
                    <a:pt x="14" y="105"/>
                    <a:pt x="14" y="105"/>
                    <a:pt x="14" y="105"/>
                  </a:cubicBezTo>
                  <a:cubicBezTo>
                    <a:pt x="14" y="118"/>
                    <a:pt x="14" y="118"/>
                    <a:pt x="14" y="118"/>
                  </a:cubicBezTo>
                  <a:cubicBezTo>
                    <a:pt x="14" y="165"/>
                    <a:pt x="14" y="165"/>
                    <a:pt x="14" y="165"/>
                  </a:cubicBezTo>
                  <a:cubicBezTo>
                    <a:pt x="14" y="173"/>
                    <a:pt x="21" y="180"/>
                    <a:pt x="29" y="180"/>
                  </a:cubicBezTo>
                  <a:cubicBezTo>
                    <a:pt x="35" y="180"/>
                    <a:pt x="39" y="176"/>
                    <a:pt x="42" y="172"/>
                  </a:cubicBezTo>
                  <a:cubicBezTo>
                    <a:pt x="44" y="176"/>
                    <a:pt x="49" y="180"/>
                    <a:pt x="55" y="180"/>
                  </a:cubicBezTo>
                  <a:cubicBezTo>
                    <a:pt x="63" y="180"/>
                    <a:pt x="69" y="173"/>
                    <a:pt x="69" y="165"/>
                  </a:cubicBezTo>
                  <a:cubicBezTo>
                    <a:pt x="69" y="118"/>
                    <a:pt x="69" y="118"/>
                    <a:pt x="69" y="118"/>
                  </a:cubicBezTo>
                  <a:cubicBezTo>
                    <a:pt x="69" y="105"/>
                    <a:pt x="69" y="105"/>
                    <a:pt x="69" y="105"/>
                  </a:cubicBezTo>
                  <a:cubicBezTo>
                    <a:pt x="69" y="96"/>
                    <a:pt x="69" y="96"/>
                    <a:pt x="69" y="96"/>
                  </a:cubicBezTo>
                  <a:cubicBezTo>
                    <a:pt x="77" y="96"/>
                    <a:pt x="84" y="89"/>
                    <a:pt x="84" y="81"/>
                  </a:cubicBezTo>
                  <a:cubicBezTo>
                    <a:pt x="84" y="15"/>
                    <a:pt x="84" y="15"/>
                    <a:pt x="84" y="15"/>
                  </a:cubicBezTo>
                  <a:cubicBezTo>
                    <a:pt x="84" y="7"/>
                    <a:pt x="77" y="0"/>
                    <a:pt x="6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 name="Oval 62">
              <a:extLst>
                <a:ext uri="{FF2B5EF4-FFF2-40B4-BE49-F238E27FC236}">
                  <a16:creationId xmlns:a16="http://schemas.microsoft.com/office/drawing/2014/main" id="{BF54F3FF-12FE-4CF4-A003-45D6BEB6109D}"/>
                </a:ext>
              </a:extLst>
            </p:cNvPr>
            <p:cNvSpPr>
              <a:spLocks noChangeArrowheads="1"/>
            </p:cNvSpPr>
            <p:nvPr/>
          </p:nvSpPr>
          <p:spPr bwMode="auto">
            <a:xfrm>
              <a:off x="7175500" y="2300288"/>
              <a:ext cx="141287" cy="142875"/>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8" name="Group 47">
            <a:extLst>
              <a:ext uri="{FF2B5EF4-FFF2-40B4-BE49-F238E27FC236}">
                <a16:creationId xmlns:a16="http://schemas.microsoft.com/office/drawing/2014/main" id="{C1668B0D-191C-4FE6-8682-EDA9577553D4}"/>
              </a:ext>
            </a:extLst>
          </p:cNvPr>
          <p:cNvGrpSpPr/>
          <p:nvPr/>
        </p:nvGrpSpPr>
        <p:grpSpPr>
          <a:xfrm>
            <a:off x="5292428" y="1443222"/>
            <a:ext cx="575501" cy="553085"/>
            <a:chOff x="-5751513" y="-420688"/>
            <a:chExt cx="7132638" cy="6854826"/>
          </a:xfrm>
          <a:solidFill>
            <a:srgbClr val="C60C30"/>
          </a:solidFill>
        </p:grpSpPr>
        <p:sp>
          <p:nvSpPr>
            <p:cNvPr id="49" name="Freeform 10">
              <a:extLst>
                <a:ext uri="{FF2B5EF4-FFF2-40B4-BE49-F238E27FC236}">
                  <a16:creationId xmlns:a16="http://schemas.microsoft.com/office/drawing/2014/main" id="{DE8E7C34-10D7-4F35-BB27-8A2601CC54E2}"/>
                </a:ext>
              </a:extLst>
            </p:cNvPr>
            <p:cNvSpPr>
              <a:spLocks noEditPoints="1"/>
            </p:cNvSpPr>
            <p:nvPr/>
          </p:nvSpPr>
          <p:spPr bwMode="auto">
            <a:xfrm>
              <a:off x="-4724400" y="496887"/>
              <a:ext cx="1638300" cy="1597025"/>
            </a:xfrm>
            <a:custGeom>
              <a:avLst/>
              <a:gdLst>
                <a:gd name="T0" fmla="*/ 437 w 437"/>
                <a:gd name="T1" fmla="*/ 363 h 426"/>
                <a:gd name="T2" fmla="*/ 321 w 437"/>
                <a:gd name="T3" fmla="*/ 254 h 426"/>
                <a:gd name="T4" fmla="*/ 343 w 437"/>
                <a:gd name="T5" fmla="*/ 172 h 426"/>
                <a:gd name="T6" fmla="*/ 172 w 437"/>
                <a:gd name="T7" fmla="*/ 0 h 426"/>
                <a:gd name="T8" fmla="*/ 0 w 437"/>
                <a:gd name="T9" fmla="*/ 172 h 426"/>
                <a:gd name="T10" fmla="*/ 172 w 437"/>
                <a:gd name="T11" fmla="*/ 343 h 426"/>
                <a:gd name="T12" fmla="*/ 262 w 437"/>
                <a:gd name="T13" fmla="*/ 317 h 426"/>
                <a:gd name="T14" fmla="*/ 378 w 437"/>
                <a:gd name="T15" fmla="*/ 426 h 426"/>
                <a:gd name="T16" fmla="*/ 437 w 437"/>
                <a:gd name="T17" fmla="*/ 363 h 426"/>
                <a:gd name="T18" fmla="*/ 437 w 437"/>
                <a:gd name="T19" fmla="*/ 363 h 426"/>
                <a:gd name="T20" fmla="*/ 437 w 437"/>
                <a:gd name="T21" fmla="*/ 36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7" h="426">
                  <a:moveTo>
                    <a:pt x="437" y="363"/>
                  </a:moveTo>
                  <a:cubicBezTo>
                    <a:pt x="321" y="254"/>
                    <a:pt x="321" y="254"/>
                    <a:pt x="321" y="254"/>
                  </a:cubicBezTo>
                  <a:cubicBezTo>
                    <a:pt x="335" y="229"/>
                    <a:pt x="343" y="202"/>
                    <a:pt x="343" y="172"/>
                  </a:cubicBezTo>
                  <a:cubicBezTo>
                    <a:pt x="343" y="77"/>
                    <a:pt x="266" y="0"/>
                    <a:pt x="172" y="0"/>
                  </a:cubicBezTo>
                  <a:cubicBezTo>
                    <a:pt x="77" y="0"/>
                    <a:pt x="0" y="77"/>
                    <a:pt x="0" y="172"/>
                  </a:cubicBezTo>
                  <a:cubicBezTo>
                    <a:pt x="0" y="266"/>
                    <a:pt x="77" y="343"/>
                    <a:pt x="172" y="343"/>
                  </a:cubicBezTo>
                  <a:cubicBezTo>
                    <a:pt x="205" y="343"/>
                    <a:pt x="236" y="333"/>
                    <a:pt x="262" y="317"/>
                  </a:cubicBezTo>
                  <a:cubicBezTo>
                    <a:pt x="378" y="426"/>
                    <a:pt x="378" y="426"/>
                    <a:pt x="378" y="426"/>
                  </a:cubicBezTo>
                  <a:cubicBezTo>
                    <a:pt x="395" y="403"/>
                    <a:pt x="415" y="382"/>
                    <a:pt x="437" y="363"/>
                  </a:cubicBezTo>
                  <a:close/>
                  <a:moveTo>
                    <a:pt x="437" y="363"/>
                  </a:moveTo>
                  <a:cubicBezTo>
                    <a:pt x="437" y="363"/>
                    <a:pt x="437" y="363"/>
                    <a:pt x="437" y="36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9286"/>
                </a:solidFill>
              </a:endParaRPr>
            </a:p>
          </p:txBody>
        </p:sp>
        <p:sp>
          <p:nvSpPr>
            <p:cNvPr id="50" name="Freeform 11">
              <a:extLst>
                <a:ext uri="{FF2B5EF4-FFF2-40B4-BE49-F238E27FC236}">
                  <a16:creationId xmlns:a16="http://schemas.microsoft.com/office/drawing/2014/main" id="{E58F6F47-3D18-4562-872D-C994B76B19C1}"/>
                </a:ext>
              </a:extLst>
            </p:cNvPr>
            <p:cNvSpPr>
              <a:spLocks noEditPoints="1"/>
            </p:cNvSpPr>
            <p:nvPr/>
          </p:nvSpPr>
          <p:spPr bwMode="auto">
            <a:xfrm>
              <a:off x="-1531938" y="-420688"/>
              <a:ext cx="1676400" cy="2225675"/>
            </a:xfrm>
            <a:custGeom>
              <a:avLst/>
              <a:gdLst>
                <a:gd name="T0" fmla="*/ 75 w 447"/>
                <a:gd name="T1" fmla="*/ 594 h 594"/>
                <a:gd name="T2" fmla="*/ 228 w 447"/>
                <a:gd name="T3" fmla="*/ 336 h 594"/>
                <a:gd name="T4" fmla="*/ 276 w 447"/>
                <a:gd name="T5" fmla="*/ 343 h 594"/>
                <a:gd name="T6" fmla="*/ 447 w 447"/>
                <a:gd name="T7" fmla="*/ 171 h 594"/>
                <a:gd name="T8" fmla="*/ 276 w 447"/>
                <a:gd name="T9" fmla="*/ 0 h 594"/>
                <a:gd name="T10" fmla="*/ 104 w 447"/>
                <a:gd name="T11" fmla="*/ 171 h 594"/>
                <a:gd name="T12" fmla="*/ 154 w 447"/>
                <a:gd name="T13" fmla="*/ 292 h 594"/>
                <a:gd name="T14" fmla="*/ 0 w 447"/>
                <a:gd name="T15" fmla="*/ 550 h 594"/>
                <a:gd name="T16" fmla="*/ 75 w 447"/>
                <a:gd name="T17" fmla="*/ 594 h 594"/>
                <a:gd name="T18" fmla="*/ 75 w 447"/>
                <a:gd name="T19" fmla="*/ 594 h 594"/>
                <a:gd name="T20" fmla="*/ 75 w 447"/>
                <a:gd name="T21" fmla="*/ 594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7" h="594">
                  <a:moveTo>
                    <a:pt x="75" y="594"/>
                  </a:moveTo>
                  <a:cubicBezTo>
                    <a:pt x="228" y="336"/>
                    <a:pt x="228" y="336"/>
                    <a:pt x="228" y="336"/>
                  </a:cubicBezTo>
                  <a:cubicBezTo>
                    <a:pt x="244" y="340"/>
                    <a:pt x="259" y="343"/>
                    <a:pt x="276" y="343"/>
                  </a:cubicBezTo>
                  <a:cubicBezTo>
                    <a:pt x="371" y="343"/>
                    <a:pt x="447" y="266"/>
                    <a:pt x="447" y="171"/>
                  </a:cubicBezTo>
                  <a:cubicBezTo>
                    <a:pt x="447" y="77"/>
                    <a:pt x="371" y="0"/>
                    <a:pt x="276" y="0"/>
                  </a:cubicBezTo>
                  <a:cubicBezTo>
                    <a:pt x="181" y="0"/>
                    <a:pt x="104" y="77"/>
                    <a:pt x="104" y="171"/>
                  </a:cubicBezTo>
                  <a:cubicBezTo>
                    <a:pt x="104" y="218"/>
                    <a:pt x="123" y="261"/>
                    <a:pt x="154" y="292"/>
                  </a:cubicBezTo>
                  <a:cubicBezTo>
                    <a:pt x="0" y="550"/>
                    <a:pt x="0" y="550"/>
                    <a:pt x="0" y="550"/>
                  </a:cubicBezTo>
                  <a:cubicBezTo>
                    <a:pt x="27" y="562"/>
                    <a:pt x="52" y="577"/>
                    <a:pt x="75" y="594"/>
                  </a:cubicBezTo>
                  <a:close/>
                  <a:moveTo>
                    <a:pt x="75" y="594"/>
                  </a:moveTo>
                  <a:cubicBezTo>
                    <a:pt x="75" y="594"/>
                    <a:pt x="75" y="594"/>
                    <a:pt x="75" y="5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9286"/>
                </a:solidFill>
              </a:endParaRPr>
            </a:p>
          </p:txBody>
        </p:sp>
        <p:sp>
          <p:nvSpPr>
            <p:cNvPr id="51" name="Freeform 12">
              <a:extLst>
                <a:ext uri="{FF2B5EF4-FFF2-40B4-BE49-F238E27FC236}">
                  <a16:creationId xmlns:a16="http://schemas.microsoft.com/office/drawing/2014/main" id="{B479785D-8E04-4984-8CBD-DA4F524B3F93}"/>
                </a:ext>
              </a:extLst>
            </p:cNvPr>
            <p:cNvSpPr>
              <a:spLocks noEditPoints="1"/>
            </p:cNvSpPr>
            <p:nvPr/>
          </p:nvSpPr>
          <p:spPr bwMode="auto">
            <a:xfrm>
              <a:off x="-698500" y="2617787"/>
              <a:ext cx="2079625" cy="1285875"/>
            </a:xfrm>
            <a:custGeom>
              <a:avLst/>
              <a:gdLst>
                <a:gd name="T0" fmla="*/ 383 w 555"/>
                <a:gd name="T1" fmla="*/ 0 h 343"/>
                <a:gd name="T2" fmla="*/ 222 w 555"/>
                <a:gd name="T3" fmla="*/ 112 h 343"/>
                <a:gd name="T4" fmla="*/ 9 w 555"/>
                <a:gd name="T5" fmla="*/ 91 h 343"/>
                <a:gd name="T6" fmla="*/ 9 w 555"/>
                <a:gd name="T7" fmla="*/ 96 h 343"/>
                <a:gd name="T8" fmla="*/ 0 w 555"/>
                <a:gd name="T9" fmla="*/ 177 h 343"/>
                <a:gd name="T10" fmla="*/ 214 w 555"/>
                <a:gd name="T11" fmla="*/ 198 h 343"/>
                <a:gd name="T12" fmla="*/ 383 w 555"/>
                <a:gd name="T13" fmla="*/ 343 h 343"/>
                <a:gd name="T14" fmla="*/ 555 w 555"/>
                <a:gd name="T15" fmla="*/ 172 h 343"/>
                <a:gd name="T16" fmla="*/ 383 w 555"/>
                <a:gd name="T17" fmla="*/ 0 h 343"/>
                <a:gd name="T18" fmla="*/ 383 w 555"/>
                <a:gd name="T19" fmla="*/ 0 h 343"/>
                <a:gd name="T20" fmla="*/ 383 w 555"/>
                <a:gd name="T21"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5" h="343">
                  <a:moveTo>
                    <a:pt x="383" y="0"/>
                  </a:moveTo>
                  <a:cubicBezTo>
                    <a:pt x="309" y="0"/>
                    <a:pt x="247" y="47"/>
                    <a:pt x="222" y="112"/>
                  </a:cubicBezTo>
                  <a:cubicBezTo>
                    <a:pt x="9" y="91"/>
                    <a:pt x="9" y="91"/>
                    <a:pt x="9" y="91"/>
                  </a:cubicBezTo>
                  <a:cubicBezTo>
                    <a:pt x="9" y="93"/>
                    <a:pt x="9" y="94"/>
                    <a:pt x="9" y="96"/>
                  </a:cubicBezTo>
                  <a:cubicBezTo>
                    <a:pt x="9" y="124"/>
                    <a:pt x="6" y="151"/>
                    <a:pt x="0" y="177"/>
                  </a:cubicBezTo>
                  <a:cubicBezTo>
                    <a:pt x="214" y="198"/>
                    <a:pt x="214" y="198"/>
                    <a:pt x="214" y="198"/>
                  </a:cubicBezTo>
                  <a:cubicBezTo>
                    <a:pt x="227" y="280"/>
                    <a:pt x="297" y="343"/>
                    <a:pt x="383" y="343"/>
                  </a:cubicBezTo>
                  <a:cubicBezTo>
                    <a:pt x="478" y="343"/>
                    <a:pt x="555" y="266"/>
                    <a:pt x="555" y="172"/>
                  </a:cubicBezTo>
                  <a:cubicBezTo>
                    <a:pt x="555" y="77"/>
                    <a:pt x="478" y="0"/>
                    <a:pt x="383" y="0"/>
                  </a:cubicBezTo>
                  <a:close/>
                  <a:moveTo>
                    <a:pt x="383" y="0"/>
                  </a:moveTo>
                  <a:cubicBezTo>
                    <a:pt x="383" y="0"/>
                    <a:pt x="383" y="0"/>
                    <a:pt x="38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9286"/>
                </a:solidFill>
              </a:endParaRPr>
            </a:p>
          </p:txBody>
        </p:sp>
        <p:sp>
          <p:nvSpPr>
            <p:cNvPr id="52" name="Freeform 13">
              <a:extLst>
                <a:ext uri="{FF2B5EF4-FFF2-40B4-BE49-F238E27FC236}">
                  <a16:creationId xmlns:a16="http://schemas.microsoft.com/office/drawing/2014/main" id="{7C7FC90C-3FB4-44DF-826F-4FFFB8506808}"/>
                </a:ext>
              </a:extLst>
            </p:cNvPr>
            <p:cNvSpPr>
              <a:spLocks noEditPoints="1"/>
            </p:cNvSpPr>
            <p:nvPr/>
          </p:nvSpPr>
          <p:spPr bwMode="auto">
            <a:xfrm>
              <a:off x="-2135188" y="4364038"/>
              <a:ext cx="1285875" cy="2070100"/>
            </a:xfrm>
            <a:custGeom>
              <a:avLst/>
              <a:gdLst>
                <a:gd name="T0" fmla="*/ 176 w 343"/>
                <a:gd name="T1" fmla="*/ 209 h 552"/>
                <a:gd name="T2" fmla="*/ 129 w 343"/>
                <a:gd name="T3" fmla="*/ 0 h 552"/>
                <a:gd name="T4" fmla="*/ 44 w 343"/>
                <a:gd name="T5" fmla="*/ 20 h 552"/>
                <a:gd name="T6" fmla="*/ 92 w 343"/>
                <a:gd name="T7" fmla="*/ 228 h 552"/>
                <a:gd name="T8" fmla="*/ 0 w 343"/>
                <a:gd name="T9" fmla="*/ 380 h 552"/>
                <a:gd name="T10" fmla="*/ 171 w 343"/>
                <a:gd name="T11" fmla="*/ 552 h 552"/>
                <a:gd name="T12" fmla="*/ 343 w 343"/>
                <a:gd name="T13" fmla="*/ 380 h 552"/>
                <a:gd name="T14" fmla="*/ 176 w 343"/>
                <a:gd name="T15" fmla="*/ 209 h 552"/>
                <a:gd name="T16" fmla="*/ 176 w 343"/>
                <a:gd name="T17" fmla="*/ 209 h 552"/>
                <a:gd name="T18" fmla="*/ 176 w 343"/>
                <a:gd name="T19" fmla="*/ 209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3" h="552">
                  <a:moveTo>
                    <a:pt x="176" y="209"/>
                  </a:moveTo>
                  <a:cubicBezTo>
                    <a:pt x="129" y="0"/>
                    <a:pt x="129" y="0"/>
                    <a:pt x="129" y="0"/>
                  </a:cubicBezTo>
                  <a:cubicBezTo>
                    <a:pt x="102" y="9"/>
                    <a:pt x="74" y="16"/>
                    <a:pt x="44" y="20"/>
                  </a:cubicBezTo>
                  <a:cubicBezTo>
                    <a:pt x="92" y="228"/>
                    <a:pt x="92" y="228"/>
                    <a:pt x="92" y="228"/>
                  </a:cubicBezTo>
                  <a:cubicBezTo>
                    <a:pt x="37" y="257"/>
                    <a:pt x="0" y="314"/>
                    <a:pt x="0" y="380"/>
                  </a:cubicBezTo>
                  <a:cubicBezTo>
                    <a:pt x="0" y="475"/>
                    <a:pt x="76" y="552"/>
                    <a:pt x="171" y="552"/>
                  </a:cubicBezTo>
                  <a:cubicBezTo>
                    <a:pt x="266" y="552"/>
                    <a:pt x="343" y="475"/>
                    <a:pt x="343" y="380"/>
                  </a:cubicBezTo>
                  <a:cubicBezTo>
                    <a:pt x="343" y="287"/>
                    <a:pt x="269" y="212"/>
                    <a:pt x="176" y="209"/>
                  </a:cubicBezTo>
                  <a:close/>
                  <a:moveTo>
                    <a:pt x="176" y="209"/>
                  </a:moveTo>
                  <a:cubicBezTo>
                    <a:pt x="176" y="209"/>
                    <a:pt x="176" y="209"/>
                    <a:pt x="176" y="20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9286"/>
                </a:solidFill>
              </a:endParaRPr>
            </a:p>
          </p:txBody>
        </p:sp>
        <p:sp>
          <p:nvSpPr>
            <p:cNvPr id="53" name="Freeform 14">
              <a:extLst>
                <a:ext uri="{FF2B5EF4-FFF2-40B4-BE49-F238E27FC236}">
                  <a16:creationId xmlns:a16="http://schemas.microsoft.com/office/drawing/2014/main" id="{4E48222A-B7CE-4F95-B128-B03EA84673FE}"/>
                </a:ext>
              </a:extLst>
            </p:cNvPr>
            <p:cNvSpPr>
              <a:spLocks noEditPoints="1"/>
            </p:cNvSpPr>
            <p:nvPr/>
          </p:nvSpPr>
          <p:spPr bwMode="auto">
            <a:xfrm>
              <a:off x="-5751513" y="3289300"/>
              <a:ext cx="2282825" cy="1327150"/>
            </a:xfrm>
            <a:custGeom>
              <a:avLst/>
              <a:gdLst>
                <a:gd name="T0" fmla="*/ 581 w 609"/>
                <a:gd name="T1" fmla="*/ 0 h 354"/>
                <a:gd name="T2" fmla="*/ 315 w 609"/>
                <a:gd name="T3" fmla="*/ 89 h 354"/>
                <a:gd name="T4" fmla="*/ 172 w 609"/>
                <a:gd name="T5" fmla="*/ 11 h 354"/>
                <a:gd name="T6" fmla="*/ 0 w 609"/>
                <a:gd name="T7" fmla="*/ 183 h 354"/>
                <a:gd name="T8" fmla="*/ 172 w 609"/>
                <a:gd name="T9" fmla="*/ 354 h 354"/>
                <a:gd name="T10" fmla="*/ 343 w 609"/>
                <a:gd name="T11" fmla="*/ 183 h 354"/>
                <a:gd name="T12" fmla="*/ 342 w 609"/>
                <a:gd name="T13" fmla="*/ 171 h 354"/>
                <a:gd name="T14" fmla="*/ 609 w 609"/>
                <a:gd name="T15" fmla="*/ 82 h 354"/>
                <a:gd name="T16" fmla="*/ 581 w 609"/>
                <a:gd name="T17" fmla="*/ 0 h 354"/>
                <a:gd name="T18" fmla="*/ 581 w 609"/>
                <a:gd name="T19" fmla="*/ 0 h 354"/>
                <a:gd name="T20" fmla="*/ 581 w 609"/>
                <a:gd name="T21"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9" h="354">
                  <a:moveTo>
                    <a:pt x="581" y="0"/>
                  </a:moveTo>
                  <a:cubicBezTo>
                    <a:pt x="315" y="89"/>
                    <a:pt x="315" y="89"/>
                    <a:pt x="315" y="89"/>
                  </a:cubicBezTo>
                  <a:cubicBezTo>
                    <a:pt x="285" y="42"/>
                    <a:pt x="232" y="11"/>
                    <a:pt x="172" y="11"/>
                  </a:cubicBezTo>
                  <a:cubicBezTo>
                    <a:pt x="77" y="11"/>
                    <a:pt x="0" y="88"/>
                    <a:pt x="0" y="183"/>
                  </a:cubicBezTo>
                  <a:cubicBezTo>
                    <a:pt x="0" y="277"/>
                    <a:pt x="77" y="354"/>
                    <a:pt x="172" y="354"/>
                  </a:cubicBezTo>
                  <a:cubicBezTo>
                    <a:pt x="267" y="354"/>
                    <a:pt x="343" y="277"/>
                    <a:pt x="343" y="183"/>
                  </a:cubicBezTo>
                  <a:cubicBezTo>
                    <a:pt x="343" y="179"/>
                    <a:pt x="343" y="175"/>
                    <a:pt x="342" y="171"/>
                  </a:cubicBezTo>
                  <a:cubicBezTo>
                    <a:pt x="609" y="82"/>
                    <a:pt x="609" y="82"/>
                    <a:pt x="609" y="82"/>
                  </a:cubicBezTo>
                  <a:cubicBezTo>
                    <a:pt x="597" y="56"/>
                    <a:pt x="587" y="28"/>
                    <a:pt x="581" y="0"/>
                  </a:cubicBezTo>
                  <a:close/>
                  <a:moveTo>
                    <a:pt x="581" y="0"/>
                  </a:moveTo>
                  <a:cubicBezTo>
                    <a:pt x="581" y="0"/>
                    <a:pt x="581" y="0"/>
                    <a:pt x="58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9286"/>
                </a:solidFill>
              </a:endParaRPr>
            </a:p>
          </p:txBody>
        </p:sp>
        <p:sp>
          <p:nvSpPr>
            <p:cNvPr id="54" name="Freeform 15">
              <a:extLst>
                <a:ext uri="{FF2B5EF4-FFF2-40B4-BE49-F238E27FC236}">
                  <a16:creationId xmlns:a16="http://schemas.microsoft.com/office/drawing/2014/main" id="{870EE85E-3722-4F89-B13F-5B7172D5A9B6}"/>
                </a:ext>
              </a:extLst>
            </p:cNvPr>
            <p:cNvSpPr>
              <a:spLocks noEditPoints="1"/>
            </p:cNvSpPr>
            <p:nvPr/>
          </p:nvSpPr>
          <p:spPr bwMode="auto">
            <a:xfrm>
              <a:off x="-3240088" y="1876425"/>
              <a:ext cx="2206625" cy="2203450"/>
            </a:xfrm>
            <a:custGeom>
              <a:avLst/>
              <a:gdLst>
                <a:gd name="T0" fmla="*/ 589 w 589"/>
                <a:gd name="T1" fmla="*/ 294 h 588"/>
                <a:gd name="T2" fmla="*/ 295 w 589"/>
                <a:gd name="T3" fmla="*/ 588 h 588"/>
                <a:gd name="T4" fmla="*/ 0 w 589"/>
                <a:gd name="T5" fmla="*/ 294 h 588"/>
                <a:gd name="T6" fmla="*/ 295 w 589"/>
                <a:gd name="T7" fmla="*/ 0 h 588"/>
                <a:gd name="T8" fmla="*/ 589 w 589"/>
                <a:gd name="T9" fmla="*/ 294 h 588"/>
                <a:gd name="T10" fmla="*/ 589 w 589"/>
                <a:gd name="T11" fmla="*/ 294 h 588"/>
                <a:gd name="T12" fmla="*/ 589 w 589"/>
                <a:gd name="T13" fmla="*/ 294 h 588"/>
              </a:gdLst>
              <a:ahLst/>
              <a:cxnLst>
                <a:cxn ang="0">
                  <a:pos x="T0" y="T1"/>
                </a:cxn>
                <a:cxn ang="0">
                  <a:pos x="T2" y="T3"/>
                </a:cxn>
                <a:cxn ang="0">
                  <a:pos x="T4" y="T5"/>
                </a:cxn>
                <a:cxn ang="0">
                  <a:pos x="T6" y="T7"/>
                </a:cxn>
                <a:cxn ang="0">
                  <a:pos x="T8" y="T9"/>
                </a:cxn>
                <a:cxn ang="0">
                  <a:pos x="T10" y="T11"/>
                </a:cxn>
                <a:cxn ang="0">
                  <a:pos x="T12" y="T13"/>
                </a:cxn>
              </a:cxnLst>
              <a:rect l="0" t="0" r="r" b="b"/>
              <a:pathLst>
                <a:path w="589" h="588">
                  <a:moveTo>
                    <a:pt x="589" y="294"/>
                  </a:moveTo>
                  <a:cubicBezTo>
                    <a:pt x="589" y="457"/>
                    <a:pt x="457" y="588"/>
                    <a:pt x="295" y="588"/>
                  </a:cubicBezTo>
                  <a:cubicBezTo>
                    <a:pt x="132" y="588"/>
                    <a:pt x="0" y="457"/>
                    <a:pt x="0" y="294"/>
                  </a:cubicBezTo>
                  <a:cubicBezTo>
                    <a:pt x="0" y="132"/>
                    <a:pt x="132" y="0"/>
                    <a:pt x="295" y="0"/>
                  </a:cubicBezTo>
                  <a:cubicBezTo>
                    <a:pt x="457" y="0"/>
                    <a:pt x="589" y="132"/>
                    <a:pt x="589" y="294"/>
                  </a:cubicBezTo>
                  <a:close/>
                  <a:moveTo>
                    <a:pt x="589" y="294"/>
                  </a:moveTo>
                  <a:cubicBezTo>
                    <a:pt x="589" y="294"/>
                    <a:pt x="589" y="294"/>
                    <a:pt x="589" y="2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9286"/>
                </a:solidFill>
              </a:endParaRPr>
            </a:p>
          </p:txBody>
        </p:sp>
      </p:grpSp>
      <p:grpSp>
        <p:nvGrpSpPr>
          <p:cNvPr id="55" name="Group 54">
            <a:extLst>
              <a:ext uri="{FF2B5EF4-FFF2-40B4-BE49-F238E27FC236}">
                <a16:creationId xmlns:a16="http://schemas.microsoft.com/office/drawing/2014/main" id="{84E4BB61-D09D-4029-8F08-C2995746B093}"/>
              </a:ext>
            </a:extLst>
          </p:cNvPr>
          <p:cNvGrpSpPr/>
          <p:nvPr/>
        </p:nvGrpSpPr>
        <p:grpSpPr>
          <a:xfrm>
            <a:off x="5229446" y="1737420"/>
            <a:ext cx="236216" cy="258558"/>
            <a:chOff x="-3208338" y="1025525"/>
            <a:chExt cx="4949825" cy="4875213"/>
          </a:xfrm>
          <a:solidFill>
            <a:srgbClr val="C60C30"/>
          </a:solidFill>
        </p:grpSpPr>
        <p:sp>
          <p:nvSpPr>
            <p:cNvPr id="56" name="Freeform 10">
              <a:extLst>
                <a:ext uri="{FF2B5EF4-FFF2-40B4-BE49-F238E27FC236}">
                  <a16:creationId xmlns:a16="http://schemas.microsoft.com/office/drawing/2014/main" id="{4CCC2569-12D6-48D9-AE31-681E9CFD3FCB}"/>
                </a:ext>
              </a:extLst>
            </p:cNvPr>
            <p:cNvSpPr>
              <a:spLocks noEditPoints="1"/>
            </p:cNvSpPr>
            <p:nvPr/>
          </p:nvSpPr>
          <p:spPr bwMode="auto">
            <a:xfrm>
              <a:off x="-1836738" y="1025525"/>
              <a:ext cx="2206625" cy="2582863"/>
            </a:xfrm>
            <a:custGeom>
              <a:avLst/>
              <a:gdLst>
                <a:gd name="T0" fmla="*/ 294 w 587"/>
                <a:gd name="T1" fmla="*/ 687 h 687"/>
                <a:gd name="T2" fmla="*/ 587 w 587"/>
                <a:gd name="T3" fmla="*/ 344 h 687"/>
                <a:gd name="T4" fmla="*/ 294 w 587"/>
                <a:gd name="T5" fmla="*/ 0 h 687"/>
                <a:gd name="T6" fmla="*/ 0 w 587"/>
                <a:gd name="T7" fmla="*/ 344 h 687"/>
                <a:gd name="T8" fmla="*/ 294 w 587"/>
                <a:gd name="T9" fmla="*/ 687 h 687"/>
                <a:gd name="T10" fmla="*/ 294 w 587"/>
                <a:gd name="T11" fmla="*/ 687 h 687"/>
                <a:gd name="T12" fmla="*/ 294 w 587"/>
                <a:gd name="T13" fmla="*/ 687 h 687"/>
              </a:gdLst>
              <a:ahLst/>
              <a:cxnLst>
                <a:cxn ang="0">
                  <a:pos x="T0" y="T1"/>
                </a:cxn>
                <a:cxn ang="0">
                  <a:pos x="T2" y="T3"/>
                </a:cxn>
                <a:cxn ang="0">
                  <a:pos x="T4" y="T5"/>
                </a:cxn>
                <a:cxn ang="0">
                  <a:pos x="T6" y="T7"/>
                </a:cxn>
                <a:cxn ang="0">
                  <a:pos x="T8" y="T9"/>
                </a:cxn>
                <a:cxn ang="0">
                  <a:pos x="T10" y="T11"/>
                </a:cxn>
                <a:cxn ang="0">
                  <a:pos x="T12" y="T13"/>
                </a:cxn>
              </a:cxnLst>
              <a:rect l="0" t="0" r="r" b="b"/>
              <a:pathLst>
                <a:path w="587" h="687">
                  <a:moveTo>
                    <a:pt x="294" y="687"/>
                  </a:moveTo>
                  <a:cubicBezTo>
                    <a:pt x="456" y="687"/>
                    <a:pt x="587" y="533"/>
                    <a:pt x="587" y="344"/>
                  </a:cubicBezTo>
                  <a:cubicBezTo>
                    <a:pt x="587" y="80"/>
                    <a:pt x="456" y="0"/>
                    <a:pt x="294" y="0"/>
                  </a:cubicBezTo>
                  <a:cubicBezTo>
                    <a:pt x="132" y="0"/>
                    <a:pt x="0" y="80"/>
                    <a:pt x="0" y="344"/>
                  </a:cubicBezTo>
                  <a:cubicBezTo>
                    <a:pt x="0" y="533"/>
                    <a:pt x="132" y="687"/>
                    <a:pt x="294" y="687"/>
                  </a:cubicBezTo>
                  <a:close/>
                  <a:moveTo>
                    <a:pt x="294" y="687"/>
                  </a:moveTo>
                  <a:cubicBezTo>
                    <a:pt x="294" y="687"/>
                    <a:pt x="294" y="687"/>
                    <a:pt x="294" y="6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10000"/>
                </a:spcBef>
                <a:spcAft>
                  <a:spcPct val="10000"/>
                </a:spcAft>
                <a:buClrTx/>
                <a:buSzTx/>
                <a:buFontTx/>
                <a:buNone/>
                <a:tabLst/>
                <a:defRPr/>
              </a:pPr>
              <a:endParaRPr kumimoji="0" lang="en-US" sz="1000" b="0" i="0" u="none" strike="noStrike" kern="0" cap="none" spc="0" normalizeH="0" baseline="0" noProof="0">
                <a:ln>
                  <a:noFill/>
                </a:ln>
                <a:solidFill>
                  <a:srgbClr val="4E636C"/>
                </a:solidFill>
                <a:effectLst/>
                <a:uLnTx/>
                <a:uFillTx/>
              </a:endParaRPr>
            </a:p>
          </p:txBody>
        </p:sp>
        <p:sp>
          <p:nvSpPr>
            <p:cNvPr id="57" name="Freeform 11">
              <a:extLst>
                <a:ext uri="{FF2B5EF4-FFF2-40B4-BE49-F238E27FC236}">
                  <a16:creationId xmlns:a16="http://schemas.microsoft.com/office/drawing/2014/main" id="{68CC5E4F-3454-4319-B31F-9F0894BE060F}"/>
                </a:ext>
              </a:extLst>
            </p:cNvPr>
            <p:cNvSpPr>
              <a:spLocks noEditPoints="1"/>
            </p:cNvSpPr>
            <p:nvPr/>
          </p:nvSpPr>
          <p:spPr bwMode="auto">
            <a:xfrm>
              <a:off x="-3208338" y="3660775"/>
              <a:ext cx="4949825" cy="2239963"/>
            </a:xfrm>
            <a:custGeom>
              <a:avLst/>
              <a:gdLst>
                <a:gd name="T0" fmla="*/ 1307 w 1317"/>
                <a:gd name="T1" fmla="*/ 492 h 596"/>
                <a:gd name="T2" fmla="*/ 1159 w 1317"/>
                <a:gd name="T3" fmla="*/ 158 h 596"/>
                <a:gd name="T4" fmla="*/ 1125 w 1317"/>
                <a:gd name="T5" fmla="*/ 123 h 596"/>
                <a:gd name="T6" fmla="*/ 895 w 1317"/>
                <a:gd name="T7" fmla="*/ 3 h 596"/>
                <a:gd name="T8" fmla="*/ 880 w 1317"/>
                <a:gd name="T9" fmla="*/ 4 h 596"/>
                <a:gd name="T10" fmla="*/ 659 w 1317"/>
                <a:gd name="T11" fmla="*/ 80 h 596"/>
                <a:gd name="T12" fmla="*/ 438 w 1317"/>
                <a:gd name="T13" fmla="*/ 4 h 596"/>
                <a:gd name="T14" fmla="*/ 422 w 1317"/>
                <a:gd name="T15" fmla="*/ 3 h 596"/>
                <a:gd name="T16" fmla="*/ 192 w 1317"/>
                <a:gd name="T17" fmla="*/ 123 h 596"/>
                <a:gd name="T18" fmla="*/ 159 w 1317"/>
                <a:gd name="T19" fmla="*/ 158 h 596"/>
                <a:gd name="T20" fmla="*/ 10 w 1317"/>
                <a:gd name="T21" fmla="*/ 492 h 596"/>
                <a:gd name="T22" fmla="*/ 16 w 1317"/>
                <a:gd name="T23" fmla="*/ 562 h 596"/>
                <a:gd name="T24" fmla="*/ 78 w 1317"/>
                <a:gd name="T25" fmla="*/ 596 h 596"/>
                <a:gd name="T26" fmla="*/ 1239 w 1317"/>
                <a:gd name="T27" fmla="*/ 596 h 596"/>
                <a:gd name="T28" fmla="*/ 1301 w 1317"/>
                <a:gd name="T29" fmla="*/ 562 h 596"/>
                <a:gd name="T30" fmla="*/ 1307 w 1317"/>
                <a:gd name="T31" fmla="*/ 492 h 596"/>
                <a:gd name="T32" fmla="*/ 1307 w 1317"/>
                <a:gd name="T33" fmla="*/ 492 h 596"/>
                <a:gd name="T34" fmla="*/ 1307 w 1317"/>
                <a:gd name="T35" fmla="*/ 492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7" h="596">
                  <a:moveTo>
                    <a:pt x="1307" y="492"/>
                  </a:moveTo>
                  <a:cubicBezTo>
                    <a:pt x="1159" y="158"/>
                    <a:pt x="1159" y="158"/>
                    <a:pt x="1159" y="158"/>
                  </a:cubicBezTo>
                  <a:cubicBezTo>
                    <a:pt x="1152" y="143"/>
                    <a:pt x="1140" y="130"/>
                    <a:pt x="1125" y="123"/>
                  </a:cubicBezTo>
                  <a:cubicBezTo>
                    <a:pt x="895" y="3"/>
                    <a:pt x="895" y="3"/>
                    <a:pt x="895" y="3"/>
                  </a:cubicBezTo>
                  <a:cubicBezTo>
                    <a:pt x="890" y="0"/>
                    <a:pt x="884" y="1"/>
                    <a:pt x="880" y="4"/>
                  </a:cubicBezTo>
                  <a:cubicBezTo>
                    <a:pt x="815" y="54"/>
                    <a:pt x="738" y="80"/>
                    <a:pt x="659" y="80"/>
                  </a:cubicBezTo>
                  <a:cubicBezTo>
                    <a:pt x="579" y="80"/>
                    <a:pt x="503" y="54"/>
                    <a:pt x="438" y="4"/>
                  </a:cubicBezTo>
                  <a:cubicBezTo>
                    <a:pt x="433" y="1"/>
                    <a:pt x="427" y="0"/>
                    <a:pt x="422" y="3"/>
                  </a:cubicBezTo>
                  <a:cubicBezTo>
                    <a:pt x="192" y="123"/>
                    <a:pt x="192" y="123"/>
                    <a:pt x="192" y="123"/>
                  </a:cubicBezTo>
                  <a:cubicBezTo>
                    <a:pt x="177" y="130"/>
                    <a:pt x="165" y="143"/>
                    <a:pt x="159" y="158"/>
                  </a:cubicBezTo>
                  <a:cubicBezTo>
                    <a:pt x="10" y="492"/>
                    <a:pt x="10" y="492"/>
                    <a:pt x="10" y="492"/>
                  </a:cubicBezTo>
                  <a:cubicBezTo>
                    <a:pt x="0" y="515"/>
                    <a:pt x="2" y="541"/>
                    <a:pt x="16" y="562"/>
                  </a:cubicBezTo>
                  <a:cubicBezTo>
                    <a:pt x="30" y="583"/>
                    <a:pt x="53" y="596"/>
                    <a:pt x="78" y="596"/>
                  </a:cubicBezTo>
                  <a:cubicBezTo>
                    <a:pt x="1239" y="596"/>
                    <a:pt x="1239" y="596"/>
                    <a:pt x="1239" y="596"/>
                  </a:cubicBezTo>
                  <a:cubicBezTo>
                    <a:pt x="1264" y="596"/>
                    <a:pt x="1288" y="583"/>
                    <a:pt x="1301" y="562"/>
                  </a:cubicBezTo>
                  <a:cubicBezTo>
                    <a:pt x="1315" y="541"/>
                    <a:pt x="1317" y="515"/>
                    <a:pt x="1307" y="492"/>
                  </a:cubicBezTo>
                  <a:close/>
                  <a:moveTo>
                    <a:pt x="1307" y="492"/>
                  </a:moveTo>
                  <a:cubicBezTo>
                    <a:pt x="1307" y="492"/>
                    <a:pt x="1307" y="492"/>
                    <a:pt x="1307" y="49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10000"/>
                </a:spcBef>
                <a:spcAft>
                  <a:spcPct val="10000"/>
                </a:spcAft>
                <a:buClrTx/>
                <a:buSzTx/>
                <a:buFontTx/>
                <a:buNone/>
                <a:tabLst/>
                <a:defRPr/>
              </a:pPr>
              <a:endParaRPr kumimoji="0" lang="en-US" sz="1000" b="0" i="0" u="none" strike="noStrike" kern="0" cap="none" spc="0" normalizeH="0" baseline="0" noProof="0">
                <a:ln>
                  <a:noFill/>
                </a:ln>
                <a:solidFill>
                  <a:srgbClr val="4E636C"/>
                </a:solidFill>
                <a:effectLst/>
                <a:uLnTx/>
                <a:uFillTx/>
              </a:endParaRPr>
            </a:p>
          </p:txBody>
        </p:sp>
      </p:grpSp>
      <p:sp>
        <p:nvSpPr>
          <p:cNvPr id="58" name="Freeform 28">
            <a:extLst>
              <a:ext uri="{FF2B5EF4-FFF2-40B4-BE49-F238E27FC236}">
                <a16:creationId xmlns:a16="http://schemas.microsoft.com/office/drawing/2014/main" id="{8E8DB39A-EE99-4397-B731-92158B113DFB}"/>
              </a:ext>
            </a:extLst>
          </p:cNvPr>
          <p:cNvSpPr>
            <a:spLocks/>
          </p:cNvSpPr>
          <p:nvPr/>
        </p:nvSpPr>
        <p:spPr bwMode="auto">
          <a:xfrm>
            <a:off x="5516551" y="1899128"/>
            <a:ext cx="232672" cy="193700"/>
          </a:xfrm>
          <a:custGeom>
            <a:avLst/>
            <a:gdLst>
              <a:gd name="T0" fmla="*/ 792 w 884"/>
              <a:gd name="T1" fmla="*/ 698 h 889"/>
              <a:gd name="T2" fmla="*/ 572 w 884"/>
              <a:gd name="T3" fmla="*/ 575 h 889"/>
              <a:gd name="T4" fmla="*/ 711 w 884"/>
              <a:gd name="T5" fmla="*/ 543 h 889"/>
              <a:gd name="T6" fmla="*/ 714 w 884"/>
              <a:gd name="T7" fmla="*/ 521 h 889"/>
              <a:gd name="T8" fmla="*/ 661 w 884"/>
              <a:gd name="T9" fmla="*/ 262 h 889"/>
              <a:gd name="T10" fmla="*/ 442 w 884"/>
              <a:gd name="T11" fmla="*/ 0 h 889"/>
              <a:gd name="T12" fmla="*/ 223 w 884"/>
              <a:gd name="T13" fmla="*/ 262 h 889"/>
              <a:gd name="T14" fmla="*/ 170 w 884"/>
              <a:gd name="T15" fmla="*/ 521 h 889"/>
              <a:gd name="T16" fmla="*/ 173 w 884"/>
              <a:gd name="T17" fmla="*/ 543 h 889"/>
              <a:gd name="T18" fmla="*/ 312 w 884"/>
              <a:gd name="T19" fmla="*/ 575 h 889"/>
              <a:gd name="T20" fmla="*/ 92 w 884"/>
              <a:gd name="T21" fmla="*/ 698 h 889"/>
              <a:gd name="T22" fmla="*/ 2 w 884"/>
              <a:gd name="T23" fmla="*/ 796 h 889"/>
              <a:gd name="T24" fmla="*/ 24 w 884"/>
              <a:gd name="T25" fmla="*/ 889 h 889"/>
              <a:gd name="T26" fmla="*/ 442 w 884"/>
              <a:gd name="T27" fmla="*/ 889 h 889"/>
              <a:gd name="T28" fmla="*/ 861 w 884"/>
              <a:gd name="T29" fmla="*/ 889 h 889"/>
              <a:gd name="T30" fmla="*/ 883 w 884"/>
              <a:gd name="T31" fmla="*/ 796 h 889"/>
              <a:gd name="T32" fmla="*/ 792 w 884"/>
              <a:gd name="T33" fmla="*/ 698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4" h="889">
                <a:moveTo>
                  <a:pt x="792" y="698"/>
                </a:moveTo>
                <a:cubicBezTo>
                  <a:pt x="708" y="649"/>
                  <a:pt x="572" y="615"/>
                  <a:pt x="572" y="575"/>
                </a:cubicBezTo>
                <a:cubicBezTo>
                  <a:pt x="572" y="535"/>
                  <a:pt x="662" y="569"/>
                  <a:pt x="711" y="543"/>
                </a:cubicBezTo>
                <a:cubicBezTo>
                  <a:pt x="719" y="539"/>
                  <a:pt x="718" y="534"/>
                  <a:pt x="714" y="521"/>
                </a:cubicBezTo>
                <a:cubicBezTo>
                  <a:pt x="705" y="489"/>
                  <a:pt x="667" y="404"/>
                  <a:pt x="661" y="262"/>
                </a:cubicBezTo>
                <a:cubicBezTo>
                  <a:pt x="661" y="103"/>
                  <a:pt x="603" y="0"/>
                  <a:pt x="442" y="0"/>
                </a:cubicBezTo>
                <a:cubicBezTo>
                  <a:pt x="281" y="0"/>
                  <a:pt x="223" y="103"/>
                  <a:pt x="223" y="262"/>
                </a:cubicBezTo>
                <a:cubicBezTo>
                  <a:pt x="218" y="404"/>
                  <a:pt x="179" y="489"/>
                  <a:pt x="170" y="521"/>
                </a:cubicBezTo>
                <a:cubicBezTo>
                  <a:pt x="167" y="534"/>
                  <a:pt x="165" y="539"/>
                  <a:pt x="173" y="543"/>
                </a:cubicBezTo>
                <a:cubicBezTo>
                  <a:pt x="222" y="569"/>
                  <a:pt x="312" y="536"/>
                  <a:pt x="312" y="575"/>
                </a:cubicBezTo>
                <a:cubicBezTo>
                  <a:pt x="312" y="613"/>
                  <a:pt x="177" y="649"/>
                  <a:pt x="92" y="698"/>
                </a:cubicBezTo>
                <a:cubicBezTo>
                  <a:pt x="22" y="738"/>
                  <a:pt x="0" y="751"/>
                  <a:pt x="2" y="796"/>
                </a:cubicBezTo>
                <a:cubicBezTo>
                  <a:pt x="3" y="840"/>
                  <a:pt x="24" y="889"/>
                  <a:pt x="24" y="889"/>
                </a:cubicBezTo>
                <a:cubicBezTo>
                  <a:pt x="442" y="889"/>
                  <a:pt x="442" y="889"/>
                  <a:pt x="442" y="889"/>
                </a:cubicBezTo>
                <a:cubicBezTo>
                  <a:pt x="861" y="889"/>
                  <a:pt x="861" y="889"/>
                  <a:pt x="861" y="889"/>
                </a:cubicBezTo>
                <a:cubicBezTo>
                  <a:pt x="861" y="889"/>
                  <a:pt x="881" y="840"/>
                  <a:pt x="883" y="796"/>
                </a:cubicBezTo>
                <a:cubicBezTo>
                  <a:pt x="884" y="751"/>
                  <a:pt x="863" y="738"/>
                  <a:pt x="792" y="698"/>
                </a:cubicBezTo>
                <a:close/>
              </a:path>
            </a:pathLst>
          </a:custGeom>
          <a:solidFill>
            <a:srgbClr val="C60C3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10000"/>
              </a:spcBef>
              <a:spcAft>
                <a:spcPct val="10000"/>
              </a:spcAft>
              <a:buClrTx/>
              <a:buSzTx/>
              <a:buFontTx/>
              <a:buNone/>
              <a:tabLst/>
              <a:defRPr/>
            </a:pPr>
            <a:endParaRPr kumimoji="0" lang="en-US" sz="1000" b="0" i="0" u="none" strike="noStrike" kern="0" cap="none" spc="0" normalizeH="0" baseline="0" noProof="0">
              <a:ln>
                <a:noFill/>
              </a:ln>
              <a:solidFill>
                <a:srgbClr val="4E636C"/>
              </a:solidFill>
              <a:effectLst/>
              <a:uLnTx/>
              <a:uFillTx/>
            </a:endParaRPr>
          </a:p>
        </p:txBody>
      </p:sp>
      <p:grpSp>
        <p:nvGrpSpPr>
          <p:cNvPr id="59" name="Group 58">
            <a:extLst>
              <a:ext uri="{FF2B5EF4-FFF2-40B4-BE49-F238E27FC236}">
                <a16:creationId xmlns:a16="http://schemas.microsoft.com/office/drawing/2014/main" id="{D19B8A80-0D0D-4207-886E-CF7FBF224B49}"/>
              </a:ext>
            </a:extLst>
          </p:cNvPr>
          <p:cNvGrpSpPr/>
          <p:nvPr/>
        </p:nvGrpSpPr>
        <p:grpSpPr>
          <a:xfrm>
            <a:off x="5656623" y="1333525"/>
            <a:ext cx="211306" cy="203109"/>
            <a:chOff x="-5310188" y="-515938"/>
            <a:chExt cx="5143500" cy="6854826"/>
          </a:xfrm>
          <a:solidFill>
            <a:srgbClr val="C60C30"/>
          </a:solidFill>
        </p:grpSpPr>
        <p:sp>
          <p:nvSpPr>
            <p:cNvPr id="60" name="Freeform 5">
              <a:extLst>
                <a:ext uri="{FF2B5EF4-FFF2-40B4-BE49-F238E27FC236}">
                  <a16:creationId xmlns:a16="http://schemas.microsoft.com/office/drawing/2014/main" id="{6AC1D06E-B9D3-482F-ADCE-79A5485182A1}"/>
                </a:ext>
              </a:extLst>
            </p:cNvPr>
            <p:cNvSpPr>
              <a:spLocks noEditPoints="1"/>
            </p:cNvSpPr>
            <p:nvPr/>
          </p:nvSpPr>
          <p:spPr bwMode="auto">
            <a:xfrm>
              <a:off x="-4452938" y="-515938"/>
              <a:ext cx="3429000" cy="3402013"/>
            </a:xfrm>
            <a:custGeom>
              <a:avLst/>
              <a:gdLst>
                <a:gd name="T0" fmla="*/ 687 w 1619"/>
                <a:gd name="T1" fmla="*/ 1607 h 1607"/>
                <a:gd name="T2" fmla="*/ 202 w 1619"/>
                <a:gd name="T3" fmla="*/ 1012 h 1607"/>
                <a:gd name="T4" fmla="*/ 501 w 1619"/>
                <a:gd name="T5" fmla="*/ 492 h 1607"/>
                <a:gd name="T6" fmla="*/ 833 w 1619"/>
                <a:gd name="T7" fmla="*/ 831 h 1607"/>
                <a:gd name="T8" fmla="*/ 1408 w 1619"/>
                <a:gd name="T9" fmla="*/ 924 h 1607"/>
                <a:gd name="T10" fmla="*/ 1417 w 1619"/>
                <a:gd name="T11" fmla="*/ 1012 h 1607"/>
                <a:gd name="T12" fmla="*/ 932 w 1619"/>
                <a:gd name="T13" fmla="*/ 1607 h 1607"/>
                <a:gd name="T14" fmla="*/ 1619 w 1619"/>
                <a:gd name="T15" fmla="*/ 810 h 1607"/>
                <a:gd name="T16" fmla="*/ 809 w 1619"/>
                <a:gd name="T17" fmla="*/ 0 h 1607"/>
                <a:gd name="T18" fmla="*/ 0 w 1619"/>
                <a:gd name="T19" fmla="*/ 810 h 1607"/>
                <a:gd name="T20" fmla="*/ 687 w 1619"/>
                <a:gd name="T21" fmla="*/ 1607 h 1607"/>
                <a:gd name="T22" fmla="*/ 687 w 1619"/>
                <a:gd name="T23" fmla="*/ 1607 h 1607"/>
                <a:gd name="T24" fmla="*/ 687 w 1619"/>
                <a:gd name="T25" fmla="*/ 1607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9" h="1607">
                  <a:moveTo>
                    <a:pt x="687" y="1607"/>
                  </a:moveTo>
                  <a:cubicBezTo>
                    <a:pt x="411" y="1550"/>
                    <a:pt x="202" y="1306"/>
                    <a:pt x="202" y="1012"/>
                  </a:cubicBezTo>
                  <a:cubicBezTo>
                    <a:pt x="202" y="790"/>
                    <a:pt x="323" y="598"/>
                    <a:pt x="501" y="492"/>
                  </a:cubicBezTo>
                  <a:cubicBezTo>
                    <a:pt x="558" y="614"/>
                    <a:pt x="674" y="739"/>
                    <a:pt x="833" y="831"/>
                  </a:cubicBezTo>
                  <a:cubicBezTo>
                    <a:pt x="1042" y="952"/>
                    <a:pt x="1264" y="981"/>
                    <a:pt x="1408" y="924"/>
                  </a:cubicBezTo>
                  <a:cubicBezTo>
                    <a:pt x="1412" y="953"/>
                    <a:pt x="1417" y="982"/>
                    <a:pt x="1417" y="1012"/>
                  </a:cubicBezTo>
                  <a:cubicBezTo>
                    <a:pt x="1417" y="1306"/>
                    <a:pt x="1209" y="1550"/>
                    <a:pt x="932" y="1607"/>
                  </a:cubicBezTo>
                  <a:cubicBezTo>
                    <a:pt x="1321" y="1547"/>
                    <a:pt x="1619" y="1215"/>
                    <a:pt x="1619" y="810"/>
                  </a:cubicBezTo>
                  <a:cubicBezTo>
                    <a:pt x="1619" y="363"/>
                    <a:pt x="1257" y="0"/>
                    <a:pt x="809" y="0"/>
                  </a:cubicBezTo>
                  <a:cubicBezTo>
                    <a:pt x="362" y="0"/>
                    <a:pt x="0" y="363"/>
                    <a:pt x="0" y="810"/>
                  </a:cubicBezTo>
                  <a:cubicBezTo>
                    <a:pt x="0" y="1215"/>
                    <a:pt x="299" y="1547"/>
                    <a:pt x="687" y="1607"/>
                  </a:cubicBezTo>
                  <a:close/>
                  <a:moveTo>
                    <a:pt x="687" y="1607"/>
                  </a:moveTo>
                  <a:cubicBezTo>
                    <a:pt x="687" y="1607"/>
                    <a:pt x="687" y="1607"/>
                    <a:pt x="687" y="16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10000"/>
                </a:spcBef>
                <a:spcAft>
                  <a:spcPct val="10000"/>
                </a:spcAft>
                <a:buClrTx/>
                <a:buSzTx/>
                <a:buFontTx/>
                <a:buNone/>
                <a:tabLst/>
                <a:defRPr/>
              </a:pPr>
              <a:endParaRPr kumimoji="0" lang="en-US" sz="1000" b="0" i="0" u="none" strike="noStrike" kern="0" cap="none" spc="0" normalizeH="0" baseline="0" noProof="0">
                <a:ln>
                  <a:noFill/>
                </a:ln>
                <a:solidFill>
                  <a:srgbClr val="4E636C"/>
                </a:solidFill>
                <a:effectLst/>
                <a:uLnTx/>
                <a:uFillTx/>
              </a:endParaRPr>
            </a:p>
          </p:txBody>
        </p:sp>
        <p:sp>
          <p:nvSpPr>
            <p:cNvPr id="61" name="Freeform 6">
              <a:extLst>
                <a:ext uri="{FF2B5EF4-FFF2-40B4-BE49-F238E27FC236}">
                  <a16:creationId xmlns:a16="http://schemas.microsoft.com/office/drawing/2014/main" id="{1F8351E1-69C8-40B5-8A34-191EB34EF47C}"/>
                </a:ext>
              </a:extLst>
            </p:cNvPr>
            <p:cNvSpPr>
              <a:spLocks noEditPoints="1"/>
            </p:cNvSpPr>
            <p:nvPr/>
          </p:nvSpPr>
          <p:spPr bwMode="auto">
            <a:xfrm>
              <a:off x="-5310188" y="3341688"/>
              <a:ext cx="5143500" cy="2997200"/>
            </a:xfrm>
            <a:custGeom>
              <a:avLst/>
              <a:gdLst>
                <a:gd name="T0" fmla="*/ 1822 w 2429"/>
                <a:gd name="T1" fmla="*/ 0 h 1416"/>
                <a:gd name="T2" fmla="*/ 1720 w 2429"/>
                <a:gd name="T3" fmla="*/ 0 h 1416"/>
                <a:gd name="T4" fmla="*/ 1214 w 2429"/>
                <a:gd name="T5" fmla="*/ 506 h 1416"/>
                <a:gd name="T6" fmla="*/ 708 w 2429"/>
                <a:gd name="T7" fmla="*/ 0 h 1416"/>
                <a:gd name="T8" fmla="*/ 607 w 2429"/>
                <a:gd name="T9" fmla="*/ 0 h 1416"/>
                <a:gd name="T10" fmla="*/ 0 w 2429"/>
                <a:gd name="T11" fmla="*/ 607 h 1416"/>
                <a:gd name="T12" fmla="*/ 0 w 2429"/>
                <a:gd name="T13" fmla="*/ 1214 h 1416"/>
                <a:gd name="T14" fmla="*/ 202 w 2429"/>
                <a:gd name="T15" fmla="*/ 1416 h 1416"/>
                <a:gd name="T16" fmla="*/ 2226 w 2429"/>
                <a:gd name="T17" fmla="*/ 1416 h 1416"/>
                <a:gd name="T18" fmla="*/ 2429 w 2429"/>
                <a:gd name="T19" fmla="*/ 1214 h 1416"/>
                <a:gd name="T20" fmla="*/ 2429 w 2429"/>
                <a:gd name="T21" fmla="*/ 607 h 1416"/>
                <a:gd name="T22" fmla="*/ 1822 w 2429"/>
                <a:gd name="T23" fmla="*/ 0 h 1416"/>
                <a:gd name="T24" fmla="*/ 1822 w 2429"/>
                <a:gd name="T25" fmla="*/ 0 h 1416"/>
                <a:gd name="T26" fmla="*/ 1822 w 2429"/>
                <a:gd name="T27" fmla="*/ 0 h 1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29" h="1416">
                  <a:moveTo>
                    <a:pt x="1822" y="0"/>
                  </a:moveTo>
                  <a:cubicBezTo>
                    <a:pt x="1720" y="0"/>
                    <a:pt x="1720" y="0"/>
                    <a:pt x="1720" y="0"/>
                  </a:cubicBezTo>
                  <a:cubicBezTo>
                    <a:pt x="1720" y="279"/>
                    <a:pt x="1494" y="506"/>
                    <a:pt x="1214" y="506"/>
                  </a:cubicBezTo>
                  <a:cubicBezTo>
                    <a:pt x="935" y="506"/>
                    <a:pt x="708" y="279"/>
                    <a:pt x="708" y="0"/>
                  </a:cubicBezTo>
                  <a:cubicBezTo>
                    <a:pt x="607" y="0"/>
                    <a:pt x="607" y="0"/>
                    <a:pt x="607" y="0"/>
                  </a:cubicBezTo>
                  <a:cubicBezTo>
                    <a:pt x="272" y="0"/>
                    <a:pt x="0" y="271"/>
                    <a:pt x="0" y="607"/>
                  </a:cubicBezTo>
                  <a:cubicBezTo>
                    <a:pt x="0" y="1214"/>
                    <a:pt x="0" y="1214"/>
                    <a:pt x="0" y="1214"/>
                  </a:cubicBezTo>
                  <a:cubicBezTo>
                    <a:pt x="0" y="1326"/>
                    <a:pt x="91" y="1416"/>
                    <a:pt x="202" y="1416"/>
                  </a:cubicBezTo>
                  <a:cubicBezTo>
                    <a:pt x="2226" y="1416"/>
                    <a:pt x="2226" y="1416"/>
                    <a:pt x="2226" y="1416"/>
                  </a:cubicBezTo>
                  <a:cubicBezTo>
                    <a:pt x="2338" y="1416"/>
                    <a:pt x="2429" y="1326"/>
                    <a:pt x="2429" y="1214"/>
                  </a:cubicBezTo>
                  <a:cubicBezTo>
                    <a:pt x="2429" y="607"/>
                    <a:pt x="2429" y="607"/>
                    <a:pt x="2429" y="607"/>
                  </a:cubicBezTo>
                  <a:cubicBezTo>
                    <a:pt x="2429" y="271"/>
                    <a:pt x="2157" y="0"/>
                    <a:pt x="1822" y="0"/>
                  </a:cubicBezTo>
                  <a:close/>
                  <a:moveTo>
                    <a:pt x="1822" y="0"/>
                  </a:moveTo>
                  <a:cubicBezTo>
                    <a:pt x="1822" y="0"/>
                    <a:pt x="1822" y="0"/>
                    <a:pt x="182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10000"/>
                </a:spcBef>
                <a:spcAft>
                  <a:spcPct val="10000"/>
                </a:spcAft>
                <a:buClrTx/>
                <a:buSzTx/>
                <a:buFontTx/>
                <a:buNone/>
                <a:tabLst/>
                <a:defRPr/>
              </a:pPr>
              <a:endParaRPr kumimoji="0" lang="en-US" sz="1000" b="0" i="0" u="none" strike="noStrike" kern="0" cap="none" spc="0" normalizeH="0" baseline="0" noProof="0">
                <a:ln>
                  <a:noFill/>
                </a:ln>
                <a:solidFill>
                  <a:srgbClr val="4E636C"/>
                </a:solidFill>
                <a:effectLst/>
                <a:uLnTx/>
                <a:uFillTx/>
              </a:endParaRPr>
            </a:p>
          </p:txBody>
        </p:sp>
      </p:grpSp>
    </p:spTree>
    <p:extLst>
      <p:ext uri="{BB962C8B-B14F-4D97-AF65-F5344CB8AC3E}">
        <p14:creationId xmlns:p14="http://schemas.microsoft.com/office/powerpoint/2010/main" val="2051134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A57BC7-21AF-C545-9900-1EC076847A0F}"/>
              </a:ext>
            </a:extLst>
          </p:cNvPr>
          <p:cNvSpPr>
            <a:spLocks noGrp="1"/>
          </p:cNvSpPr>
          <p:nvPr>
            <p:ph type="title"/>
          </p:nvPr>
        </p:nvSpPr>
        <p:spPr/>
        <p:txBody>
          <a:bodyPr/>
          <a:lstStyle/>
          <a:p>
            <a:r>
              <a:rPr lang="nl-NL" dirty="0"/>
              <a:t>3. Successen</a:t>
            </a:r>
          </a:p>
        </p:txBody>
      </p:sp>
      <p:grpSp>
        <p:nvGrpSpPr>
          <p:cNvPr id="8" name="Group 7">
            <a:extLst>
              <a:ext uri="{FF2B5EF4-FFF2-40B4-BE49-F238E27FC236}">
                <a16:creationId xmlns:a16="http://schemas.microsoft.com/office/drawing/2014/main" id="{DFF1A5B1-D27B-4B93-9FD5-EFB21E175972}"/>
              </a:ext>
            </a:extLst>
          </p:cNvPr>
          <p:cNvGrpSpPr/>
          <p:nvPr/>
        </p:nvGrpSpPr>
        <p:grpSpPr>
          <a:xfrm>
            <a:off x="8172400" y="406968"/>
            <a:ext cx="580606" cy="580606"/>
            <a:chOff x="6775450" y="1169988"/>
            <a:chExt cx="677863" cy="677863"/>
          </a:xfrm>
          <a:solidFill>
            <a:srgbClr val="C60C30"/>
          </a:solidFill>
        </p:grpSpPr>
        <p:sp>
          <p:nvSpPr>
            <p:cNvPr id="9" name="Freeform 57">
              <a:extLst>
                <a:ext uri="{FF2B5EF4-FFF2-40B4-BE49-F238E27FC236}">
                  <a16:creationId xmlns:a16="http://schemas.microsoft.com/office/drawing/2014/main" id="{BEC597C4-6251-4DC1-AA46-FDB6F5440C26}"/>
                </a:ext>
              </a:extLst>
            </p:cNvPr>
            <p:cNvSpPr>
              <a:spLocks/>
            </p:cNvSpPr>
            <p:nvPr/>
          </p:nvSpPr>
          <p:spPr bwMode="auto">
            <a:xfrm>
              <a:off x="6910388" y="1376363"/>
              <a:ext cx="333375" cy="334963"/>
            </a:xfrm>
            <a:custGeom>
              <a:avLst/>
              <a:gdLst>
                <a:gd name="T0" fmla="*/ 62 w 123"/>
                <a:gd name="T1" fmla="*/ 20 h 124"/>
                <a:gd name="T2" fmla="*/ 75 w 123"/>
                <a:gd name="T3" fmla="*/ 22 h 124"/>
                <a:gd name="T4" fmla="*/ 90 w 123"/>
                <a:gd name="T5" fmla="*/ 7 h 124"/>
                <a:gd name="T6" fmla="*/ 62 w 123"/>
                <a:gd name="T7" fmla="*/ 0 h 124"/>
                <a:gd name="T8" fmla="*/ 0 w 123"/>
                <a:gd name="T9" fmla="*/ 62 h 124"/>
                <a:gd name="T10" fmla="*/ 62 w 123"/>
                <a:gd name="T11" fmla="*/ 124 h 124"/>
                <a:gd name="T12" fmla="*/ 123 w 123"/>
                <a:gd name="T13" fmla="*/ 62 h 124"/>
                <a:gd name="T14" fmla="*/ 116 w 123"/>
                <a:gd name="T15" fmla="*/ 33 h 124"/>
                <a:gd name="T16" fmla="*/ 101 w 123"/>
                <a:gd name="T17" fmla="*/ 49 h 124"/>
                <a:gd name="T18" fmla="*/ 103 w 123"/>
                <a:gd name="T19" fmla="*/ 62 h 124"/>
                <a:gd name="T20" fmla="*/ 62 w 123"/>
                <a:gd name="T21" fmla="*/ 104 h 124"/>
                <a:gd name="T22" fmla="*/ 20 w 123"/>
                <a:gd name="T23" fmla="*/ 62 h 124"/>
                <a:gd name="T24" fmla="*/ 62 w 123"/>
                <a:gd name="T25" fmla="*/ 2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124">
                  <a:moveTo>
                    <a:pt x="62" y="20"/>
                  </a:moveTo>
                  <a:cubicBezTo>
                    <a:pt x="66" y="20"/>
                    <a:pt x="71" y="21"/>
                    <a:pt x="75" y="22"/>
                  </a:cubicBezTo>
                  <a:cubicBezTo>
                    <a:pt x="90" y="7"/>
                    <a:pt x="90" y="7"/>
                    <a:pt x="90" y="7"/>
                  </a:cubicBezTo>
                  <a:cubicBezTo>
                    <a:pt x="82" y="3"/>
                    <a:pt x="72" y="0"/>
                    <a:pt x="62" y="0"/>
                  </a:cubicBezTo>
                  <a:cubicBezTo>
                    <a:pt x="28" y="0"/>
                    <a:pt x="0" y="28"/>
                    <a:pt x="0" y="62"/>
                  </a:cubicBezTo>
                  <a:cubicBezTo>
                    <a:pt x="0" y="96"/>
                    <a:pt x="28" y="124"/>
                    <a:pt x="62" y="124"/>
                  </a:cubicBezTo>
                  <a:cubicBezTo>
                    <a:pt x="96" y="124"/>
                    <a:pt x="123" y="96"/>
                    <a:pt x="123" y="62"/>
                  </a:cubicBezTo>
                  <a:cubicBezTo>
                    <a:pt x="123" y="52"/>
                    <a:pt x="121" y="42"/>
                    <a:pt x="116" y="33"/>
                  </a:cubicBezTo>
                  <a:cubicBezTo>
                    <a:pt x="101" y="49"/>
                    <a:pt x="101" y="49"/>
                    <a:pt x="101" y="49"/>
                  </a:cubicBezTo>
                  <a:cubicBezTo>
                    <a:pt x="103" y="53"/>
                    <a:pt x="103" y="57"/>
                    <a:pt x="103" y="62"/>
                  </a:cubicBezTo>
                  <a:cubicBezTo>
                    <a:pt x="103" y="85"/>
                    <a:pt x="85" y="104"/>
                    <a:pt x="62" y="104"/>
                  </a:cubicBezTo>
                  <a:cubicBezTo>
                    <a:pt x="39" y="104"/>
                    <a:pt x="20" y="85"/>
                    <a:pt x="20" y="62"/>
                  </a:cubicBezTo>
                  <a:cubicBezTo>
                    <a:pt x="20" y="39"/>
                    <a:pt x="39" y="20"/>
                    <a:pt x="62" y="20"/>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8">
              <a:extLst>
                <a:ext uri="{FF2B5EF4-FFF2-40B4-BE49-F238E27FC236}">
                  <a16:creationId xmlns:a16="http://schemas.microsoft.com/office/drawing/2014/main" id="{389A96B9-A938-4686-86BD-7F1AEE154705}"/>
                </a:ext>
              </a:extLst>
            </p:cNvPr>
            <p:cNvSpPr>
              <a:spLocks/>
            </p:cNvSpPr>
            <p:nvPr/>
          </p:nvSpPr>
          <p:spPr bwMode="auto">
            <a:xfrm>
              <a:off x="6775450" y="1239838"/>
              <a:ext cx="606425" cy="608013"/>
            </a:xfrm>
            <a:custGeom>
              <a:avLst/>
              <a:gdLst>
                <a:gd name="T0" fmla="*/ 186 w 224"/>
                <a:gd name="T1" fmla="*/ 70 h 224"/>
                <a:gd name="T2" fmla="*/ 197 w 224"/>
                <a:gd name="T3" fmla="*/ 112 h 224"/>
                <a:gd name="T4" fmla="*/ 112 w 224"/>
                <a:gd name="T5" fmla="*/ 198 h 224"/>
                <a:gd name="T6" fmla="*/ 26 w 224"/>
                <a:gd name="T7" fmla="*/ 112 h 224"/>
                <a:gd name="T8" fmla="*/ 112 w 224"/>
                <a:gd name="T9" fmla="*/ 26 h 224"/>
                <a:gd name="T10" fmla="*/ 153 w 224"/>
                <a:gd name="T11" fmla="*/ 37 h 224"/>
                <a:gd name="T12" fmla="*/ 163 w 224"/>
                <a:gd name="T13" fmla="*/ 13 h 224"/>
                <a:gd name="T14" fmla="*/ 112 w 224"/>
                <a:gd name="T15" fmla="*/ 0 h 224"/>
                <a:gd name="T16" fmla="*/ 0 w 224"/>
                <a:gd name="T17" fmla="*/ 112 h 224"/>
                <a:gd name="T18" fmla="*/ 112 w 224"/>
                <a:gd name="T19" fmla="*/ 224 h 224"/>
                <a:gd name="T20" fmla="*/ 224 w 224"/>
                <a:gd name="T21" fmla="*/ 112 h 224"/>
                <a:gd name="T22" fmla="*/ 211 w 224"/>
                <a:gd name="T23" fmla="*/ 60 h 224"/>
                <a:gd name="T24" fmla="*/ 186 w 224"/>
                <a:gd name="T25" fmla="*/ 7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 h="224">
                  <a:moveTo>
                    <a:pt x="186" y="70"/>
                  </a:moveTo>
                  <a:cubicBezTo>
                    <a:pt x="193" y="83"/>
                    <a:pt x="197" y="97"/>
                    <a:pt x="197" y="112"/>
                  </a:cubicBezTo>
                  <a:cubicBezTo>
                    <a:pt x="197" y="159"/>
                    <a:pt x="159" y="198"/>
                    <a:pt x="112" y="198"/>
                  </a:cubicBezTo>
                  <a:cubicBezTo>
                    <a:pt x="64" y="198"/>
                    <a:pt x="26" y="159"/>
                    <a:pt x="26" y="112"/>
                  </a:cubicBezTo>
                  <a:cubicBezTo>
                    <a:pt x="26" y="65"/>
                    <a:pt x="64" y="26"/>
                    <a:pt x="112" y="26"/>
                  </a:cubicBezTo>
                  <a:cubicBezTo>
                    <a:pt x="127" y="26"/>
                    <a:pt x="141" y="30"/>
                    <a:pt x="153" y="37"/>
                  </a:cubicBezTo>
                  <a:cubicBezTo>
                    <a:pt x="155" y="30"/>
                    <a:pt x="158" y="21"/>
                    <a:pt x="163" y="13"/>
                  </a:cubicBezTo>
                  <a:cubicBezTo>
                    <a:pt x="148" y="5"/>
                    <a:pt x="130" y="0"/>
                    <a:pt x="112" y="0"/>
                  </a:cubicBezTo>
                  <a:cubicBezTo>
                    <a:pt x="50" y="0"/>
                    <a:pt x="0" y="50"/>
                    <a:pt x="0" y="112"/>
                  </a:cubicBezTo>
                  <a:cubicBezTo>
                    <a:pt x="0" y="174"/>
                    <a:pt x="50" y="224"/>
                    <a:pt x="112" y="224"/>
                  </a:cubicBezTo>
                  <a:cubicBezTo>
                    <a:pt x="173" y="224"/>
                    <a:pt x="224" y="174"/>
                    <a:pt x="224" y="112"/>
                  </a:cubicBezTo>
                  <a:cubicBezTo>
                    <a:pt x="224" y="93"/>
                    <a:pt x="219" y="76"/>
                    <a:pt x="211" y="60"/>
                  </a:cubicBezTo>
                  <a:cubicBezTo>
                    <a:pt x="203" y="65"/>
                    <a:pt x="194" y="69"/>
                    <a:pt x="186" y="70"/>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59">
              <a:extLst>
                <a:ext uri="{FF2B5EF4-FFF2-40B4-BE49-F238E27FC236}">
                  <a16:creationId xmlns:a16="http://schemas.microsoft.com/office/drawing/2014/main" id="{B693887B-16B0-451E-A8F1-55FFC5093F59}"/>
                </a:ext>
              </a:extLst>
            </p:cNvPr>
            <p:cNvSpPr>
              <a:spLocks/>
            </p:cNvSpPr>
            <p:nvPr/>
          </p:nvSpPr>
          <p:spPr bwMode="auto">
            <a:xfrm>
              <a:off x="7024688" y="1169988"/>
              <a:ext cx="428625" cy="428625"/>
            </a:xfrm>
            <a:custGeom>
              <a:avLst/>
              <a:gdLst>
                <a:gd name="T0" fmla="*/ 23 w 158"/>
                <a:gd name="T1" fmla="*/ 119 h 158"/>
                <a:gd name="T2" fmla="*/ 20 w 158"/>
                <a:gd name="T3" fmla="*/ 118 h 158"/>
                <a:gd name="T4" fmla="*/ 0 w 158"/>
                <a:gd name="T5" fmla="*/ 138 h 158"/>
                <a:gd name="T6" fmla="*/ 20 w 158"/>
                <a:gd name="T7" fmla="*/ 158 h 158"/>
                <a:gd name="T8" fmla="*/ 39 w 158"/>
                <a:gd name="T9" fmla="*/ 138 h 158"/>
                <a:gd name="T10" fmla="*/ 39 w 158"/>
                <a:gd name="T11" fmla="*/ 134 h 158"/>
                <a:gd name="T12" fmla="*/ 84 w 158"/>
                <a:gd name="T13" fmla="*/ 89 h 158"/>
                <a:gd name="T14" fmla="*/ 132 w 158"/>
                <a:gd name="T15" fmla="*/ 64 h 158"/>
                <a:gd name="T16" fmla="*/ 158 w 158"/>
                <a:gd name="T17" fmla="*/ 36 h 158"/>
                <a:gd name="T18" fmla="*/ 124 w 158"/>
                <a:gd name="T19" fmla="*/ 34 h 158"/>
                <a:gd name="T20" fmla="*/ 122 w 158"/>
                <a:gd name="T21" fmla="*/ 0 h 158"/>
                <a:gd name="T22" fmla="*/ 93 w 158"/>
                <a:gd name="T23" fmla="*/ 26 h 158"/>
                <a:gd name="T24" fmla="*/ 69 w 158"/>
                <a:gd name="T25" fmla="*/ 73 h 158"/>
                <a:gd name="T26" fmla="*/ 23 w 158"/>
                <a:gd name="T27" fmla="*/ 11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 h="158">
                  <a:moveTo>
                    <a:pt x="23" y="119"/>
                  </a:moveTo>
                  <a:cubicBezTo>
                    <a:pt x="22" y="119"/>
                    <a:pt x="21" y="118"/>
                    <a:pt x="20" y="118"/>
                  </a:cubicBezTo>
                  <a:cubicBezTo>
                    <a:pt x="9" y="118"/>
                    <a:pt x="0" y="127"/>
                    <a:pt x="0" y="138"/>
                  </a:cubicBezTo>
                  <a:cubicBezTo>
                    <a:pt x="0" y="149"/>
                    <a:pt x="9" y="158"/>
                    <a:pt x="20" y="158"/>
                  </a:cubicBezTo>
                  <a:cubicBezTo>
                    <a:pt x="30" y="158"/>
                    <a:pt x="39" y="149"/>
                    <a:pt x="39" y="138"/>
                  </a:cubicBezTo>
                  <a:cubicBezTo>
                    <a:pt x="39" y="137"/>
                    <a:pt x="39" y="136"/>
                    <a:pt x="39" y="134"/>
                  </a:cubicBezTo>
                  <a:cubicBezTo>
                    <a:pt x="84" y="89"/>
                    <a:pt x="84" y="89"/>
                    <a:pt x="84" y="89"/>
                  </a:cubicBezTo>
                  <a:cubicBezTo>
                    <a:pt x="98" y="87"/>
                    <a:pt x="117" y="81"/>
                    <a:pt x="132" y="64"/>
                  </a:cubicBezTo>
                  <a:cubicBezTo>
                    <a:pt x="158" y="36"/>
                    <a:pt x="158" y="36"/>
                    <a:pt x="158" y="36"/>
                  </a:cubicBezTo>
                  <a:cubicBezTo>
                    <a:pt x="124" y="34"/>
                    <a:pt x="124" y="34"/>
                    <a:pt x="124" y="34"/>
                  </a:cubicBezTo>
                  <a:cubicBezTo>
                    <a:pt x="122" y="0"/>
                    <a:pt x="122" y="0"/>
                    <a:pt x="122" y="0"/>
                  </a:cubicBezTo>
                  <a:cubicBezTo>
                    <a:pt x="122" y="0"/>
                    <a:pt x="122" y="0"/>
                    <a:pt x="93" y="26"/>
                  </a:cubicBezTo>
                  <a:cubicBezTo>
                    <a:pt x="77" y="41"/>
                    <a:pt x="71" y="60"/>
                    <a:pt x="69" y="73"/>
                  </a:cubicBezTo>
                  <a:lnTo>
                    <a:pt x="23" y="119"/>
                  </a:ln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en-US"/>
            </a:p>
          </p:txBody>
        </p:sp>
      </p:grpSp>
      <p:sp>
        <p:nvSpPr>
          <p:cNvPr id="12" name="TextBox 11">
            <a:extLst>
              <a:ext uri="{FF2B5EF4-FFF2-40B4-BE49-F238E27FC236}">
                <a16:creationId xmlns:a16="http://schemas.microsoft.com/office/drawing/2014/main" id="{099A9858-1B6B-428E-AE86-5FB2FD647F54}"/>
              </a:ext>
            </a:extLst>
          </p:cNvPr>
          <p:cNvSpPr txBox="1"/>
          <p:nvPr/>
        </p:nvSpPr>
        <p:spPr>
          <a:xfrm>
            <a:off x="8627127" y="312279"/>
            <a:ext cx="447558" cy="246221"/>
          </a:xfrm>
          <a:prstGeom prst="rect">
            <a:avLst/>
          </a:prstGeom>
          <a:noFill/>
        </p:spPr>
        <p:txBody>
          <a:bodyPr wrap="none" rtlCol="0">
            <a:spAutoFit/>
          </a:bodyPr>
          <a:lstStyle/>
          <a:p>
            <a:r>
              <a:rPr lang="en-GB" sz="1000" b="1" dirty="0">
                <a:latin typeface="Neris Thin" panose="00000300000000000000"/>
              </a:rPr>
              <a:t>2025</a:t>
            </a:r>
            <a:endParaRPr lang="nl-NL" sz="1000" b="1" dirty="0">
              <a:latin typeface="Neris Thin" panose="00000300000000000000"/>
            </a:endParaRPr>
          </a:p>
        </p:txBody>
      </p:sp>
      <p:sp>
        <p:nvSpPr>
          <p:cNvPr id="3" name="Content Placeholder 2">
            <a:extLst>
              <a:ext uri="{FF2B5EF4-FFF2-40B4-BE49-F238E27FC236}">
                <a16:creationId xmlns:a16="http://schemas.microsoft.com/office/drawing/2014/main" id="{D2738E49-51FE-C917-F42B-267C4B5CE1ED}"/>
              </a:ext>
            </a:extLst>
          </p:cNvPr>
          <p:cNvSpPr txBox="1">
            <a:spLocks/>
          </p:cNvSpPr>
          <p:nvPr/>
        </p:nvSpPr>
        <p:spPr bwMode="auto">
          <a:xfrm>
            <a:off x="539553" y="879165"/>
            <a:ext cx="4104456" cy="356479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269875" indent="-269875" algn="l" rtl="0" eaLnBrk="1" fontAlgn="base" hangingPunct="1">
              <a:spcBef>
                <a:spcPct val="20000"/>
              </a:spcBef>
              <a:spcAft>
                <a:spcPct val="0"/>
              </a:spcAft>
              <a:buClr>
                <a:srgbClr val="C60C30"/>
              </a:buClr>
              <a:buFontTx/>
              <a:buBlip>
                <a:blip r:embed="rId3"/>
              </a:buBlip>
              <a:defRPr sz="1600" kern="1200" spc="-100" baseline="0">
                <a:solidFill>
                  <a:schemeClr val="tx1"/>
                </a:solidFill>
                <a:latin typeface="Lucida Sans Unicode" panose="020B0602030504020204" pitchFamily="34" charset="0"/>
                <a:ea typeface="Verdana" pitchFamily="34" charset="0"/>
                <a:cs typeface="Lucida Sans Unicode" panose="020B0602030504020204" pitchFamily="34" charset="0"/>
              </a:defRPr>
            </a:lvl1pPr>
            <a:lvl2pPr marL="539750" indent="-269875" algn="l" rtl="0" eaLnBrk="1" fontAlgn="base" hangingPunct="1">
              <a:spcBef>
                <a:spcPts val="388"/>
              </a:spcBef>
              <a:spcAft>
                <a:spcPct val="0"/>
              </a:spcAft>
              <a:buClr>
                <a:srgbClr val="C60C30"/>
              </a:buClr>
              <a:buFont typeface="Arial" charset="0"/>
              <a:buChar char="–"/>
              <a:defRPr sz="1600" kern="1200" spc="-100" baseline="0">
                <a:solidFill>
                  <a:schemeClr val="tx1"/>
                </a:solidFill>
                <a:latin typeface="Lucida Sans Unicode" panose="020B0602030504020204" pitchFamily="34" charset="0"/>
                <a:ea typeface="Verdana" pitchFamily="34" charset="0"/>
                <a:cs typeface="Lucida Sans Unicode" panose="020B0602030504020204" pitchFamily="34" charset="0"/>
              </a:defRPr>
            </a:lvl2pPr>
            <a:lvl3pPr marL="809625" indent="-269875" algn="l" rtl="0" eaLnBrk="1" fontAlgn="base" hangingPunct="1">
              <a:spcBef>
                <a:spcPct val="20000"/>
              </a:spcBef>
              <a:spcAft>
                <a:spcPct val="0"/>
              </a:spcAft>
              <a:buClr>
                <a:srgbClr val="C60C30"/>
              </a:buClr>
              <a:buFont typeface="Arial" charset="0"/>
              <a:buChar char="•"/>
              <a:defRPr sz="1600" kern="1200" spc="-100" baseline="0">
                <a:solidFill>
                  <a:schemeClr val="tx1"/>
                </a:solidFill>
                <a:latin typeface="Lucida Sans Unicode" panose="020B0602030504020204" pitchFamily="34" charset="0"/>
                <a:ea typeface="Verdana" pitchFamily="34" charset="0"/>
                <a:cs typeface="Lucida Sans Unicode" panose="020B0602030504020204" pitchFamily="34" charset="0"/>
              </a:defRPr>
            </a:lvl3pPr>
            <a:lvl4pPr marL="1079500" indent="-269875" algn="l" rtl="0" eaLnBrk="1" fontAlgn="base" hangingPunct="1">
              <a:spcBef>
                <a:spcPct val="20000"/>
              </a:spcBef>
              <a:spcAft>
                <a:spcPct val="0"/>
              </a:spcAft>
              <a:buClr>
                <a:srgbClr val="C60C30"/>
              </a:buClr>
              <a:buFont typeface="Arial" charset="0"/>
              <a:buChar char="–"/>
              <a:defRPr sz="1600" kern="1200" spc="-100" baseline="0">
                <a:solidFill>
                  <a:schemeClr val="tx1"/>
                </a:solidFill>
                <a:latin typeface="Lucida Sans Unicode" panose="020B0602030504020204" pitchFamily="34" charset="0"/>
                <a:ea typeface="Verdana" pitchFamily="34" charset="0"/>
                <a:cs typeface="Lucida Sans Unicode" panose="020B0602030504020204" pitchFamily="34" charset="0"/>
              </a:defRPr>
            </a:lvl4pPr>
            <a:lvl5pPr marL="1349375" indent="-269875" algn="l" rtl="0" eaLnBrk="1" fontAlgn="base" hangingPunct="1">
              <a:spcBef>
                <a:spcPct val="20000"/>
              </a:spcBef>
              <a:spcAft>
                <a:spcPct val="0"/>
              </a:spcAft>
              <a:buClr>
                <a:srgbClr val="C60C30"/>
              </a:buClr>
              <a:buFont typeface="Arial" charset="0"/>
              <a:buChar char="»"/>
              <a:defRPr sz="1600" kern="1200" spc="-100" baseline="0">
                <a:solidFill>
                  <a:schemeClr val="tx1"/>
                </a:solidFill>
                <a:latin typeface="Lucida Sans Unicode" panose="020B0602030504020204" pitchFamily="34" charset="0"/>
                <a:ea typeface="Verdana" pitchFamily="34" charset="0"/>
                <a:cs typeface="Lucida Sans Unicode" panose="020B0602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sz="1400" dirty="0"/>
              <a:t>Intensivering stakeholder management</a:t>
            </a:r>
          </a:p>
          <a:p>
            <a:pPr lvl="1">
              <a:buClr>
                <a:srgbClr val="00642D"/>
              </a:buClr>
              <a:buFont typeface="Wingdings" panose="05000000000000000000" pitchFamily="2" charset="2"/>
              <a:buChar char="ü"/>
            </a:pPr>
            <a:r>
              <a:rPr lang="nl-NL" sz="1200" dirty="0"/>
              <a:t>Aan tafel bij Staatssecretaris in maart en december</a:t>
            </a:r>
          </a:p>
          <a:p>
            <a:pPr lvl="1">
              <a:buClr>
                <a:srgbClr val="00642D"/>
              </a:buClr>
              <a:buFont typeface="Wingdings" panose="05000000000000000000" pitchFamily="2" charset="2"/>
              <a:buChar char="ü"/>
            </a:pPr>
            <a:r>
              <a:rPr lang="nl-NL" sz="1200" dirty="0"/>
              <a:t>Als sprekers optreden tijdens congressen (OTC, </a:t>
            </a:r>
            <a:r>
              <a:rPr lang="nl-NL" sz="1200" dirty="0" err="1"/>
              <a:t>One</a:t>
            </a:r>
            <a:r>
              <a:rPr lang="nl-NL" sz="1200" dirty="0"/>
              <a:t>-Conference, ECP jaarcongres, TIAS jubileum symposium, Risk Event, NOREA voorjaarssymposium)</a:t>
            </a:r>
          </a:p>
          <a:p>
            <a:pPr lvl="1">
              <a:buClr>
                <a:srgbClr val="00642D"/>
              </a:buClr>
              <a:buFont typeface="Wingdings" panose="05000000000000000000" pitchFamily="2" charset="2"/>
              <a:buChar char="ü"/>
            </a:pPr>
            <a:r>
              <a:rPr lang="nl-NL" sz="1200" dirty="0"/>
              <a:t>Responses op consultaties  </a:t>
            </a:r>
          </a:p>
          <a:p>
            <a:pPr lvl="1">
              <a:buClr>
                <a:srgbClr val="00642D"/>
              </a:buClr>
              <a:buFont typeface="Wingdings" panose="05000000000000000000" pitchFamily="2" charset="2"/>
              <a:buChar char="ü"/>
            </a:pPr>
            <a:r>
              <a:rPr lang="nl-NL" sz="1200" dirty="0"/>
              <a:t>Contouren Raad van Advies</a:t>
            </a:r>
          </a:p>
          <a:p>
            <a:pPr lvl="1">
              <a:buClr>
                <a:srgbClr val="00642D"/>
              </a:buClr>
              <a:buFont typeface="Wingdings" panose="05000000000000000000" pitchFamily="2" charset="2"/>
              <a:buChar char="ü"/>
            </a:pPr>
            <a:r>
              <a:rPr lang="nl-NL" sz="1200" dirty="0"/>
              <a:t>College geven Commissarissen-opleidingen</a:t>
            </a:r>
          </a:p>
          <a:p>
            <a:r>
              <a:rPr lang="nl-NL" sz="1400" dirty="0"/>
              <a:t>Actief in het nieuws</a:t>
            </a:r>
          </a:p>
          <a:p>
            <a:pPr lvl="1">
              <a:buClr>
                <a:srgbClr val="00642D"/>
              </a:buClr>
              <a:buFont typeface="Wingdings" panose="05000000000000000000" pitchFamily="2" charset="2"/>
              <a:buChar char="ü"/>
            </a:pPr>
            <a:r>
              <a:rPr lang="nl-NL" sz="1200" dirty="0"/>
              <a:t>Publicatie Manifest ‘Op weg naar een digitaal weerbare samenleving </a:t>
            </a:r>
          </a:p>
          <a:p>
            <a:pPr lvl="1">
              <a:buClr>
                <a:srgbClr val="00642D"/>
              </a:buClr>
              <a:buFont typeface="Wingdings" panose="05000000000000000000" pitchFamily="2" charset="2"/>
              <a:buChar char="ü"/>
            </a:pPr>
            <a:r>
              <a:rPr lang="nl-NL" sz="1200" dirty="0"/>
              <a:t>Digitaliseringsspecial in Het </a:t>
            </a:r>
            <a:r>
              <a:rPr lang="nl-NL" sz="1200" dirty="0" err="1"/>
              <a:t>Financieele</a:t>
            </a:r>
            <a:r>
              <a:rPr lang="nl-NL" sz="1200" dirty="0"/>
              <a:t> Dagblad</a:t>
            </a:r>
          </a:p>
          <a:p>
            <a:pPr lvl="1">
              <a:buClr>
                <a:srgbClr val="00642D"/>
              </a:buClr>
              <a:buFont typeface="Wingdings" panose="05000000000000000000" pitchFamily="2" charset="2"/>
              <a:buChar char="ü"/>
            </a:pPr>
            <a:r>
              <a:rPr lang="nl-NL" sz="1200" dirty="0"/>
              <a:t>Toename LinkedIn  </a:t>
            </a:r>
            <a:r>
              <a:rPr lang="nl-NL" sz="1200" dirty="0" err="1"/>
              <a:t>posts</a:t>
            </a:r>
            <a:r>
              <a:rPr lang="nl-NL" sz="1200" dirty="0"/>
              <a:t>/</a:t>
            </a:r>
            <a:r>
              <a:rPr lang="nl-NL" sz="1200" dirty="0" err="1"/>
              <a:t>likes</a:t>
            </a:r>
            <a:r>
              <a:rPr lang="nl-NL" sz="1200" dirty="0"/>
              <a:t> en publicaties in AG-</a:t>
            </a:r>
            <a:r>
              <a:rPr lang="nl-NL" sz="1200" dirty="0" err="1"/>
              <a:t>connect</a:t>
            </a:r>
            <a:r>
              <a:rPr lang="nl-NL" sz="1200" dirty="0"/>
              <a:t>, I-bestuur, </a:t>
            </a:r>
            <a:r>
              <a:rPr lang="nl-NL" sz="1200" dirty="0" err="1"/>
              <a:t>Computerweekly</a:t>
            </a:r>
            <a:r>
              <a:rPr lang="nl-NL" sz="1200" dirty="0"/>
              <a:t>, </a:t>
            </a:r>
            <a:r>
              <a:rPr lang="nl-NL" sz="1200" dirty="0" err="1"/>
              <a:t>Computable</a:t>
            </a:r>
            <a:r>
              <a:rPr lang="nl-NL" sz="1200" dirty="0"/>
              <a:t>.</a:t>
            </a:r>
          </a:p>
          <a:p>
            <a:pPr lvl="1">
              <a:buClr>
                <a:srgbClr val="00642D"/>
              </a:buClr>
              <a:buFont typeface="Wingdings" panose="05000000000000000000" pitchFamily="2" charset="2"/>
              <a:buChar char="ü"/>
            </a:pPr>
            <a:r>
              <a:rPr lang="nl-NL" sz="1200" dirty="0"/>
              <a:t>Eigen Podcast </a:t>
            </a:r>
            <a:r>
              <a:rPr lang="nl-NL" sz="1200" dirty="0" err="1"/>
              <a:t>editiorial</a:t>
            </a:r>
            <a:r>
              <a:rPr lang="nl-NL" sz="1200" dirty="0"/>
              <a:t> team en ‘busy </a:t>
            </a:r>
            <a:r>
              <a:rPr lang="nl-NL" sz="1200" dirty="0" err="1"/>
              <a:t>season</a:t>
            </a:r>
            <a:r>
              <a:rPr lang="nl-NL" sz="1200" dirty="0"/>
              <a:t> </a:t>
            </a:r>
            <a:r>
              <a:rPr lang="nl-NL" sz="1200" dirty="0" err="1"/>
              <a:t>talks</a:t>
            </a:r>
            <a:r>
              <a:rPr lang="nl-NL" sz="1200" dirty="0"/>
              <a:t>’</a:t>
            </a:r>
          </a:p>
          <a:p>
            <a:pPr lvl="1">
              <a:buClr>
                <a:srgbClr val="00642D"/>
              </a:buClr>
              <a:buFont typeface="Wingdings" panose="05000000000000000000" pitchFamily="2" charset="2"/>
              <a:buChar char="ü"/>
            </a:pPr>
            <a:r>
              <a:rPr lang="nl-NL" sz="1200" dirty="0"/>
              <a:t>NOREA radiospotjes ‘Het is fijn om zeker te zijn’ in februari-april op BNR-radio</a:t>
            </a:r>
          </a:p>
          <a:p>
            <a:pPr lvl="1">
              <a:buClr>
                <a:srgbClr val="00642D"/>
              </a:buClr>
              <a:buFont typeface="Wingdings" panose="05000000000000000000" pitchFamily="2" charset="2"/>
              <a:buChar char="ü"/>
            </a:pPr>
            <a:endParaRPr lang="nl-NL" sz="800" dirty="0"/>
          </a:p>
          <a:p>
            <a:pPr lvl="1">
              <a:buClr>
                <a:srgbClr val="00642D"/>
              </a:buClr>
              <a:buFont typeface="Wingdings" panose="05000000000000000000" pitchFamily="2" charset="2"/>
              <a:buChar char="ü"/>
            </a:pPr>
            <a:endParaRPr lang="nl-NL" sz="800" dirty="0"/>
          </a:p>
        </p:txBody>
      </p:sp>
      <p:pic>
        <p:nvPicPr>
          <p:cNvPr id="4" name="Content Placeholder 10">
            <a:extLst>
              <a:ext uri="{FF2B5EF4-FFF2-40B4-BE49-F238E27FC236}">
                <a16:creationId xmlns:a16="http://schemas.microsoft.com/office/drawing/2014/main" id="{98E53418-8A3E-32B3-CD1B-A2050107124F}"/>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756509" y="1635647"/>
            <a:ext cx="4214315" cy="2873396"/>
          </a:xfrm>
        </p:spPr>
      </p:pic>
    </p:spTree>
    <p:extLst>
      <p:ext uri="{BB962C8B-B14F-4D97-AF65-F5344CB8AC3E}">
        <p14:creationId xmlns:p14="http://schemas.microsoft.com/office/powerpoint/2010/main" val="3490468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A57BC7-21AF-C545-9900-1EC076847A0F}"/>
              </a:ext>
            </a:extLst>
          </p:cNvPr>
          <p:cNvSpPr>
            <a:spLocks noGrp="1"/>
          </p:cNvSpPr>
          <p:nvPr>
            <p:ph type="title"/>
          </p:nvPr>
        </p:nvSpPr>
        <p:spPr/>
        <p:txBody>
          <a:bodyPr/>
          <a:lstStyle/>
          <a:p>
            <a:r>
              <a:rPr lang="nl-NL" dirty="0"/>
              <a:t>3. Successen</a:t>
            </a:r>
          </a:p>
        </p:txBody>
      </p:sp>
      <p:grpSp>
        <p:nvGrpSpPr>
          <p:cNvPr id="8" name="Group 7">
            <a:extLst>
              <a:ext uri="{FF2B5EF4-FFF2-40B4-BE49-F238E27FC236}">
                <a16:creationId xmlns:a16="http://schemas.microsoft.com/office/drawing/2014/main" id="{DFF1A5B1-D27B-4B93-9FD5-EFB21E175972}"/>
              </a:ext>
            </a:extLst>
          </p:cNvPr>
          <p:cNvGrpSpPr/>
          <p:nvPr/>
        </p:nvGrpSpPr>
        <p:grpSpPr>
          <a:xfrm>
            <a:off x="8172400" y="406968"/>
            <a:ext cx="580606" cy="580606"/>
            <a:chOff x="6775450" y="1169988"/>
            <a:chExt cx="677863" cy="677863"/>
          </a:xfrm>
          <a:solidFill>
            <a:srgbClr val="C60C30"/>
          </a:solidFill>
        </p:grpSpPr>
        <p:sp>
          <p:nvSpPr>
            <p:cNvPr id="9" name="Freeform 57">
              <a:extLst>
                <a:ext uri="{FF2B5EF4-FFF2-40B4-BE49-F238E27FC236}">
                  <a16:creationId xmlns:a16="http://schemas.microsoft.com/office/drawing/2014/main" id="{BEC597C4-6251-4DC1-AA46-FDB6F5440C26}"/>
                </a:ext>
              </a:extLst>
            </p:cNvPr>
            <p:cNvSpPr>
              <a:spLocks/>
            </p:cNvSpPr>
            <p:nvPr/>
          </p:nvSpPr>
          <p:spPr bwMode="auto">
            <a:xfrm>
              <a:off x="6910388" y="1376363"/>
              <a:ext cx="333375" cy="334963"/>
            </a:xfrm>
            <a:custGeom>
              <a:avLst/>
              <a:gdLst>
                <a:gd name="T0" fmla="*/ 62 w 123"/>
                <a:gd name="T1" fmla="*/ 20 h 124"/>
                <a:gd name="T2" fmla="*/ 75 w 123"/>
                <a:gd name="T3" fmla="*/ 22 h 124"/>
                <a:gd name="T4" fmla="*/ 90 w 123"/>
                <a:gd name="T5" fmla="*/ 7 h 124"/>
                <a:gd name="T6" fmla="*/ 62 w 123"/>
                <a:gd name="T7" fmla="*/ 0 h 124"/>
                <a:gd name="T8" fmla="*/ 0 w 123"/>
                <a:gd name="T9" fmla="*/ 62 h 124"/>
                <a:gd name="T10" fmla="*/ 62 w 123"/>
                <a:gd name="T11" fmla="*/ 124 h 124"/>
                <a:gd name="T12" fmla="*/ 123 w 123"/>
                <a:gd name="T13" fmla="*/ 62 h 124"/>
                <a:gd name="T14" fmla="*/ 116 w 123"/>
                <a:gd name="T15" fmla="*/ 33 h 124"/>
                <a:gd name="T16" fmla="*/ 101 w 123"/>
                <a:gd name="T17" fmla="*/ 49 h 124"/>
                <a:gd name="T18" fmla="*/ 103 w 123"/>
                <a:gd name="T19" fmla="*/ 62 h 124"/>
                <a:gd name="T20" fmla="*/ 62 w 123"/>
                <a:gd name="T21" fmla="*/ 104 h 124"/>
                <a:gd name="T22" fmla="*/ 20 w 123"/>
                <a:gd name="T23" fmla="*/ 62 h 124"/>
                <a:gd name="T24" fmla="*/ 62 w 123"/>
                <a:gd name="T25" fmla="*/ 2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124">
                  <a:moveTo>
                    <a:pt x="62" y="20"/>
                  </a:moveTo>
                  <a:cubicBezTo>
                    <a:pt x="66" y="20"/>
                    <a:pt x="71" y="21"/>
                    <a:pt x="75" y="22"/>
                  </a:cubicBezTo>
                  <a:cubicBezTo>
                    <a:pt x="90" y="7"/>
                    <a:pt x="90" y="7"/>
                    <a:pt x="90" y="7"/>
                  </a:cubicBezTo>
                  <a:cubicBezTo>
                    <a:pt x="82" y="3"/>
                    <a:pt x="72" y="0"/>
                    <a:pt x="62" y="0"/>
                  </a:cubicBezTo>
                  <a:cubicBezTo>
                    <a:pt x="28" y="0"/>
                    <a:pt x="0" y="28"/>
                    <a:pt x="0" y="62"/>
                  </a:cubicBezTo>
                  <a:cubicBezTo>
                    <a:pt x="0" y="96"/>
                    <a:pt x="28" y="124"/>
                    <a:pt x="62" y="124"/>
                  </a:cubicBezTo>
                  <a:cubicBezTo>
                    <a:pt x="96" y="124"/>
                    <a:pt x="123" y="96"/>
                    <a:pt x="123" y="62"/>
                  </a:cubicBezTo>
                  <a:cubicBezTo>
                    <a:pt x="123" y="52"/>
                    <a:pt x="121" y="42"/>
                    <a:pt x="116" y="33"/>
                  </a:cubicBezTo>
                  <a:cubicBezTo>
                    <a:pt x="101" y="49"/>
                    <a:pt x="101" y="49"/>
                    <a:pt x="101" y="49"/>
                  </a:cubicBezTo>
                  <a:cubicBezTo>
                    <a:pt x="103" y="53"/>
                    <a:pt x="103" y="57"/>
                    <a:pt x="103" y="62"/>
                  </a:cubicBezTo>
                  <a:cubicBezTo>
                    <a:pt x="103" y="85"/>
                    <a:pt x="85" y="104"/>
                    <a:pt x="62" y="104"/>
                  </a:cubicBezTo>
                  <a:cubicBezTo>
                    <a:pt x="39" y="104"/>
                    <a:pt x="20" y="85"/>
                    <a:pt x="20" y="62"/>
                  </a:cubicBezTo>
                  <a:cubicBezTo>
                    <a:pt x="20" y="39"/>
                    <a:pt x="39" y="20"/>
                    <a:pt x="62" y="20"/>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8">
              <a:extLst>
                <a:ext uri="{FF2B5EF4-FFF2-40B4-BE49-F238E27FC236}">
                  <a16:creationId xmlns:a16="http://schemas.microsoft.com/office/drawing/2014/main" id="{389A96B9-A938-4686-86BD-7F1AEE154705}"/>
                </a:ext>
              </a:extLst>
            </p:cNvPr>
            <p:cNvSpPr>
              <a:spLocks/>
            </p:cNvSpPr>
            <p:nvPr/>
          </p:nvSpPr>
          <p:spPr bwMode="auto">
            <a:xfrm>
              <a:off x="6775450" y="1239838"/>
              <a:ext cx="606425" cy="608013"/>
            </a:xfrm>
            <a:custGeom>
              <a:avLst/>
              <a:gdLst>
                <a:gd name="T0" fmla="*/ 186 w 224"/>
                <a:gd name="T1" fmla="*/ 70 h 224"/>
                <a:gd name="T2" fmla="*/ 197 w 224"/>
                <a:gd name="T3" fmla="*/ 112 h 224"/>
                <a:gd name="T4" fmla="*/ 112 w 224"/>
                <a:gd name="T5" fmla="*/ 198 h 224"/>
                <a:gd name="T6" fmla="*/ 26 w 224"/>
                <a:gd name="T7" fmla="*/ 112 h 224"/>
                <a:gd name="T8" fmla="*/ 112 w 224"/>
                <a:gd name="T9" fmla="*/ 26 h 224"/>
                <a:gd name="T10" fmla="*/ 153 w 224"/>
                <a:gd name="T11" fmla="*/ 37 h 224"/>
                <a:gd name="T12" fmla="*/ 163 w 224"/>
                <a:gd name="T13" fmla="*/ 13 h 224"/>
                <a:gd name="T14" fmla="*/ 112 w 224"/>
                <a:gd name="T15" fmla="*/ 0 h 224"/>
                <a:gd name="T16" fmla="*/ 0 w 224"/>
                <a:gd name="T17" fmla="*/ 112 h 224"/>
                <a:gd name="T18" fmla="*/ 112 w 224"/>
                <a:gd name="T19" fmla="*/ 224 h 224"/>
                <a:gd name="T20" fmla="*/ 224 w 224"/>
                <a:gd name="T21" fmla="*/ 112 h 224"/>
                <a:gd name="T22" fmla="*/ 211 w 224"/>
                <a:gd name="T23" fmla="*/ 60 h 224"/>
                <a:gd name="T24" fmla="*/ 186 w 224"/>
                <a:gd name="T25" fmla="*/ 7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 h="224">
                  <a:moveTo>
                    <a:pt x="186" y="70"/>
                  </a:moveTo>
                  <a:cubicBezTo>
                    <a:pt x="193" y="83"/>
                    <a:pt x="197" y="97"/>
                    <a:pt x="197" y="112"/>
                  </a:cubicBezTo>
                  <a:cubicBezTo>
                    <a:pt x="197" y="159"/>
                    <a:pt x="159" y="198"/>
                    <a:pt x="112" y="198"/>
                  </a:cubicBezTo>
                  <a:cubicBezTo>
                    <a:pt x="64" y="198"/>
                    <a:pt x="26" y="159"/>
                    <a:pt x="26" y="112"/>
                  </a:cubicBezTo>
                  <a:cubicBezTo>
                    <a:pt x="26" y="65"/>
                    <a:pt x="64" y="26"/>
                    <a:pt x="112" y="26"/>
                  </a:cubicBezTo>
                  <a:cubicBezTo>
                    <a:pt x="127" y="26"/>
                    <a:pt x="141" y="30"/>
                    <a:pt x="153" y="37"/>
                  </a:cubicBezTo>
                  <a:cubicBezTo>
                    <a:pt x="155" y="30"/>
                    <a:pt x="158" y="21"/>
                    <a:pt x="163" y="13"/>
                  </a:cubicBezTo>
                  <a:cubicBezTo>
                    <a:pt x="148" y="5"/>
                    <a:pt x="130" y="0"/>
                    <a:pt x="112" y="0"/>
                  </a:cubicBezTo>
                  <a:cubicBezTo>
                    <a:pt x="50" y="0"/>
                    <a:pt x="0" y="50"/>
                    <a:pt x="0" y="112"/>
                  </a:cubicBezTo>
                  <a:cubicBezTo>
                    <a:pt x="0" y="174"/>
                    <a:pt x="50" y="224"/>
                    <a:pt x="112" y="224"/>
                  </a:cubicBezTo>
                  <a:cubicBezTo>
                    <a:pt x="173" y="224"/>
                    <a:pt x="224" y="174"/>
                    <a:pt x="224" y="112"/>
                  </a:cubicBezTo>
                  <a:cubicBezTo>
                    <a:pt x="224" y="93"/>
                    <a:pt x="219" y="76"/>
                    <a:pt x="211" y="60"/>
                  </a:cubicBezTo>
                  <a:cubicBezTo>
                    <a:pt x="203" y="65"/>
                    <a:pt x="194" y="69"/>
                    <a:pt x="186" y="70"/>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59">
              <a:extLst>
                <a:ext uri="{FF2B5EF4-FFF2-40B4-BE49-F238E27FC236}">
                  <a16:creationId xmlns:a16="http://schemas.microsoft.com/office/drawing/2014/main" id="{B693887B-16B0-451E-A8F1-55FFC5093F59}"/>
                </a:ext>
              </a:extLst>
            </p:cNvPr>
            <p:cNvSpPr>
              <a:spLocks/>
            </p:cNvSpPr>
            <p:nvPr/>
          </p:nvSpPr>
          <p:spPr bwMode="auto">
            <a:xfrm>
              <a:off x="7024688" y="1169988"/>
              <a:ext cx="428625" cy="428625"/>
            </a:xfrm>
            <a:custGeom>
              <a:avLst/>
              <a:gdLst>
                <a:gd name="T0" fmla="*/ 23 w 158"/>
                <a:gd name="T1" fmla="*/ 119 h 158"/>
                <a:gd name="T2" fmla="*/ 20 w 158"/>
                <a:gd name="T3" fmla="*/ 118 h 158"/>
                <a:gd name="T4" fmla="*/ 0 w 158"/>
                <a:gd name="T5" fmla="*/ 138 h 158"/>
                <a:gd name="T6" fmla="*/ 20 w 158"/>
                <a:gd name="T7" fmla="*/ 158 h 158"/>
                <a:gd name="T8" fmla="*/ 39 w 158"/>
                <a:gd name="T9" fmla="*/ 138 h 158"/>
                <a:gd name="T10" fmla="*/ 39 w 158"/>
                <a:gd name="T11" fmla="*/ 134 h 158"/>
                <a:gd name="T12" fmla="*/ 84 w 158"/>
                <a:gd name="T13" fmla="*/ 89 h 158"/>
                <a:gd name="T14" fmla="*/ 132 w 158"/>
                <a:gd name="T15" fmla="*/ 64 h 158"/>
                <a:gd name="T16" fmla="*/ 158 w 158"/>
                <a:gd name="T17" fmla="*/ 36 h 158"/>
                <a:gd name="T18" fmla="*/ 124 w 158"/>
                <a:gd name="T19" fmla="*/ 34 h 158"/>
                <a:gd name="T20" fmla="*/ 122 w 158"/>
                <a:gd name="T21" fmla="*/ 0 h 158"/>
                <a:gd name="T22" fmla="*/ 93 w 158"/>
                <a:gd name="T23" fmla="*/ 26 h 158"/>
                <a:gd name="T24" fmla="*/ 69 w 158"/>
                <a:gd name="T25" fmla="*/ 73 h 158"/>
                <a:gd name="T26" fmla="*/ 23 w 158"/>
                <a:gd name="T27" fmla="*/ 11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 h="158">
                  <a:moveTo>
                    <a:pt x="23" y="119"/>
                  </a:moveTo>
                  <a:cubicBezTo>
                    <a:pt x="22" y="119"/>
                    <a:pt x="21" y="118"/>
                    <a:pt x="20" y="118"/>
                  </a:cubicBezTo>
                  <a:cubicBezTo>
                    <a:pt x="9" y="118"/>
                    <a:pt x="0" y="127"/>
                    <a:pt x="0" y="138"/>
                  </a:cubicBezTo>
                  <a:cubicBezTo>
                    <a:pt x="0" y="149"/>
                    <a:pt x="9" y="158"/>
                    <a:pt x="20" y="158"/>
                  </a:cubicBezTo>
                  <a:cubicBezTo>
                    <a:pt x="30" y="158"/>
                    <a:pt x="39" y="149"/>
                    <a:pt x="39" y="138"/>
                  </a:cubicBezTo>
                  <a:cubicBezTo>
                    <a:pt x="39" y="137"/>
                    <a:pt x="39" y="136"/>
                    <a:pt x="39" y="134"/>
                  </a:cubicBezTo>
                  <a:cubicBezTo>
                    <a:pt x="84" y="89"/>
                    <a:pt x="84" y="89"/>
                    <a:pt x="84" y="89"/>
                  </a:cubicBezTo>
                  <a:cubicBezTo>
                    <a:pt x="98" y="87"/>
                    <a:pt x="117" y="81"/>
                    <a:pt x="132" y="64"/>
                  </a:cubicBezTo>
                  <a:cubicBezTo>
                    <a:pt x="158" y="36"/>
                    <a:pt x="158" y="36"/>
                    <a:pt x="158" y="36"/>
                  </a:cubicBezTo>
                  <a:cubicBezTo>
                    <a:pt x="124" y="34"/>
                    <a:pt x="124" y="34"/>
                    <a:pt x="124" y="34"/>
                  </a:cubicBezTo>
                  <a:cubicBezTo>
                    <a:pt x="122" y="0"/>
                    <a:pt x="122" y="0"/>
                    <a:pt x="122" y="0"/>
                  </a:cubicBezTo>
                  <a:cubicBezTo>
                    <a:pt x="122" y="0"/>
                    <a:pt x="122" y="0"/>
                    <a:pt x="93" y="26"/>
                  </a:cubicBezTo>
                  <a:cubicBezTo>
                    <a:pt x="77" y="41"/>
                    <a:pt x="71" y="60"/>
                    <a:pt x="69" y="73"/>
                  </a:cubicBezTo>
                  <a:lnTo>
                    <a:pt x="23" y="119"/>
                  </a:ln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en-US"/>
            </a:p>
          </p:txBody>
        </p:sp>
      </p:grpSp>
      <p:sp>
        <p:nvSpPr>
          <p:cNvPr id="12" name="TextBox 11">
            <a:extLst>
              <a:ext uri="{FF2B5EF4-FFF2-40B4-BE49-F238E27FC236}">
                <a16:creationId xmlns:a16="http://schemas.microsoft.com/office/drawing/2014/main" id="{099A9858-1B6B-428E-AE86-5FB2FD647F54}"/>
              </a:ext>
            </a:extLst>
          </p:cNvPr>
          <p:cNvSpPr txBox="1"/>
          <p:nvPr/>
        </p:nvSpPr>
        <p:spPr>
          <a:xfrm>
            <a:off x="8627127" y="312279"/>
            <a:ext cx="447558" cy="246221"/>
          </a:xfrm>
          <a:prstGeom prst="rect">
            <a:avLst/>
          </a:prstGeom>
          <a:noFill/>
        </p:spPr>
        <p:txBody>
          <a:bodyPr wrap="none" rtlCol="0">
            <a:spAutoFit/>
          </a:bodyPr>
          <a:lstStyle/>
          <a:p>
            <a:r>
              <a:rPr lang="en-GB" sz="1000" b="1" dirty="0">
                <a:latin typeface="Neris Thin" panose="00000300000000000000"/>
              </a:rPr>
              <a:t>2025</a:t>
            </a:r>
            <a:endParaRPr lang="nl-NL" sz="1000" b="1" dirty="0">
              <a:latin typeface="Neris Thin" panose="00000300000000000000"/>
            </a:endParaRPr>
          </a:p>
        </p:txBody>
      </p:sp>
      <p:sp>
        <p:nvSpPr>
          <p:cNvPr id="3" name="Content Placeholder 2">
            <a:extLst>
              <a:ext uri="{FF2B5EF4-FFF2-40B4-BE49-F238E27FC236}">
                <a16:creationId xmlns:a16="http://schemas.microsoft.com/office/drawing/2014/main" id="{D2738E49-51FE-C917-F42B-267C4B5CE1ED}"/>
              </a:ext>
            </a:extLst>
          </p:cNvPr>
          <p:cNvSpPr txBox="1">
            <a:spLocks/>
          </p:cNvSpPr>
          <p:nvPr/>
        </p:nvSpPr>
        <p:spPr bwMode="auto">
          <a:xfrm>
            <a:off x="539551" y="879165"/>
            <a:ext cx="6688759" cy="356479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269875" indent="-269875" algn="l" rtl="0" eaLnBrk="1" fontAlgn="base" hangingPunct="1">
              <a:spcBef>
                <a:spcPct val="20000"/>
              </a:spcBef>
              <a:spcAft>
                <a:spcPct val="0"/>
              </a:spcAft>
              <a:buClr>
                <a:srgbClr val="C60C30"/>
              </a:buClr>
              <a:buFontTx/>
              <a:buBlip>
                <a:blip r:embed="rId3"/>
              </a:buBlip>
              <a:defRPr sz="1600" kern="1200" spc="-100" baseline="0">
                <a:solidFill>
                  <a:schemeClr val="tx1"/>
                </a:solidFill>
                <a:latin typeface="Lucida Sans Unicode" panose="020B0602030504020204" pitchFamily="34" charset="0"/>
                <a:ea typeface="Verdana" pitchFamily="34" charset="0"/>
                <a:cs typeface="Lucida Sans Unicode" panose="020B0602030504020204" pitchFamily="34" charset="0"/>
              </a:defRPr>
            </a:lvl1pPr>
            <a:lvl2pPr marL="539750" indent="-269875" algn="l" rtl="0" eaLnBrk="1" fontAlgn="base" hangingPunct="1">
              <a:spcBef>
                <a:spcPts val="388"/>
              </a:spcBef>
              <a:spcAft>
                <a:spcPct val="0"/>
              </a:spcAft>
              <a:buClr>
                <a:srgbClr val="C60C30"/>
              </a:buClr>
              <a:buFont typeface="Arial" charset="0"/>
              <a:buChar char="–"/>
              <a:defRPr sz="1600" kern="1200" spc="-100" baseline="0">
                <a:solidFill>
                  <a:schemeClr val="tx1"/>
                </a:solidFill>
                <a:latin typeface="Lucida Sans Unicode" panose="020B0602030504020204" pitchFamily="34" charset="0"/>
                <a:ea typeface="Verdana" pitchFamily="34" charset="0"/>
                <a:cs typeface="Lucida Sans Unicode" panose="020B0602030504020204" pitchFamily="34" charset="0"/>
              </a:defRPr>
            </a:lvl2pPr>
            <a:lvl3pPr marL="809625" indent="-269875" algn="l" rtl="0" eaLnBrk="1" fontAlgn="base" hangingPunct="1">
              <a:spcBef>
                <a:spcPct val="20000"/>
              </a:spcBef>
              <a:spcAft>
                <a:spcPct val="0"/>
              </a:spcAft>
              <a:buClr>
                <a:srgbClr val="C60C30"/>
              </a:buClr>
              <a:buFont typeface="Arial" charset="0"/>
              <a:buChar char="•"/>
              <a:defRPr sz="1600" kern="1200" spc="-100" baseline="0">
                <a:solidFill>
                  <a:schemeClr val="tx1"/>
                </a:solidFill>
                <a:latin typeface="Lucida Sans Unicode" panose="020B0602030504020204" pitchFamily="34" charset="0"/>
                <a:ea typeface="Verdana" pitchFamily="34" charset="0"/>
                <a:cs typeface="Lucida Sans Unicode" panose="020B0602030504020204" pitchFamily="34" charset="0"/>
              </a:defRPr>
            </a:lvl3pPr>
            <a:lvl4pPr marL="1079500" indent="-269875" algn="l" rtl="0" eaLnBrk="1" fontAlgn="base" hangingPunct="1">
              <a:spcBef>
                <a:spcPct val="20000"/>
              </a:spcBef>
              <a:spcAft>
                <a:spcPct val="0"/>
              </a:spcAft>
              <a:buClr>
                <a:srgbClr val="C60C30"/>
              </a:buClr>
              <a:buFont typeface="Arial" charset="0"/>
              <a:buChar char="–"/>
              <a:defRPr sz="1600" kern="1200" spc="-100" baseline="0">
                <a:solidFill>
                  <a:schemeClr val="tx1"/>
                </a:solidFill>
                <a:latin typeface="Lucida Sans Unicode" panose="020B0602030504020204" pitchFamily="34" charset="0"/>
                <a:ea typeface="Verdana" pitchFamily="34" charset="0"/>
                <a:cs typeface="Lucida Sans Unicode" panose="020B0602030504020204" pitchFamily="34" charset="0"/>
              </a:defRPr>
            </a:lvl4pPr>
            <a:lvl5pPr marL="1349375" indent="-269875" algn="l" rtl="0" eaLnBrk="1" fontAlgn="base" hangingPunct="1">
              <a:spcBef>
                <a:spcPct val="20000"/>
              </a:spcBef>
              <a:spcAft>
                <a:spcPct val="0"/>
              </a:spcAft>
              <a:buClr>
                <a:srgbClr val="C60C30"/>
              </a:buClr>
              <a:buFont typeface="Arial" charset="0"/>
              <a:buChar char="»"/>
              <a:defRPr sz="1600" kern="1200" spc="-100" baseline="0">
                <a:solidFill>
                  <a:schemeClr val="tx1"/>
                </a:solidFill>
                <a:latin typeface="Lucida Sans Unicode" panose="020B0602030504020204" pitchFamily="34" charset="0"/>
                <a:ea typeface="Verdana" pitchFamily="34" charset="0"/>
                <a:cs typeface="Lucida Sans Unicode" panose="020B0602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sz="1400" dirty="0" err="1"/>
              <a:t>Taskforces</a:t>
            </a:r>
            <a:r>
              <a:rPr lang="nl-NL" sz="1400" dirty="0"/>
              <a:t> met doel frontrunner/</a:t>
            </a:r>
            <a:r>
              <a:rPr lang="nl-NL" sz="1400" dirty="0" err="1"/>
              <a:t>thought</a:t>
            </a:r>
            <a:r>
              <a:rPr lang="nl-NL" sz="1400" dirty="0"/>
              <a:t> leader in ons vakgebied &amp; Kennis-, werkgroepen en Commissies </a:t>
            </a:r>
            <a:r>
              <a:rPr lang="nl-NL" sz="1400" dirty="0" err="1"/>
              <a:t>ihkv</a:t>
            </a:r>
            <a:r>
              <a:rPr lang="nl-NL" sz="1400" dirty="0"/>
              <a:t> verbinden leden en andere professionals </a:t>
            </a:r>
          </a:p>
          <a:p>
            <a:pPr lvl="1">
              <a:buClr>
                <a:srgbClr val="00642D"/>
              </a:buClr>
              <a:buFont typeface="Wingdings" panose="05000000000000000000" pitchFamily="2" charset="2"/>
              <a:buChar char="ü"/>
            </a:pPr>
            <a:r>
              <a:rPr lang="nl-NL" sz="1200" dirty="0"/>
              <a:t>Nieuwe Taskforce ESG, Werkgroep datakwaliteit </a:t>
            </a:r>
            <a:r>
              <a:rPr lang="nl-NL" sz="1200" dirty="0" err="1"/>
              <a:t>ihkv</a:t>
            </a:r>
            <a:r>
              <a:rPr lang="nl-NL" sz="1200" dirty="0"/>
              <a:t> nieuwe pensioencontract, Werkgroep Soft </a:t>
            </a:r>
            <a:r>
              <a:rPr lang="nl-NL" sz="1200" dirty="0" err="1"/>
              <a:t>controls</a:t>
            </a:r>
            <a:r>
              <a:rPr lang="nl-NL" sz="1200" dirty="0"/>
              <a:t> en IT audit.</a:t>
            </a:r>
          </a:p>
          <a:p>
            <a:pPr lvl="1">
              <a:buClr>
                <a:srgbClr val="00642D"/>
              </a:buClr>
              <a:buFont typeface="Wingdings" panose="05000000000000000000" pitchFamily="2" charset="2"/>
              <a:buChar char="ü"/>
            </a:pPr>
            <a:r>
              <a:rPr lang="nl-NL" sz="1200" dirty="0"/>
              <a:t>Community </a:t>
            </a:r>
            <a:r>
              <a:rPr lang="nl-NL" sz="1200" dirty="0" err="1"/>
              <a:t>RE’s</a:t>
            </a:r>
            <a:r>
              <a:rPr lang="nl-NL" sz="1200" dirty="0"/>
              <a:t> werkzaam bij Toezichthouders</a:t>
            </a:r>
          </a:p>
          <a:p>
            <a:pPr lvl="1">
              <a:buClr>
                <a:srgbClr val="00642D"/>
              </a:buClr>
              <a:buFont typeface="Wingdings" panose="05000000000000000000" pitchFamily="2" charset="2"/>
              <a:buChar char="ü"/>
            </a:pPr>
            <a:r>
              <a:rPr lang="nl-NL" sz="1200" dirty="0"/>
              <a:t>Jaarlijkse bijeenkomst </a:t>
            </a:r>
            <a:r>
              <a:rPr lang="nl-NL" sz="1200" dirty="0" err="1"/>
              <a:t>ihkv</a:t>
            </a:r>
            <a:r>
              <a:rPr lang="nl-NL" sz="1200" dirty="0"/>
              <a:t> ondersteuning publicaties editorial team op basis van jaarkalender</a:t>
            </a:r>
          </a:p>
          <a:p>
            <a:pPr lvl="1">
              <a:buClr>
                <a:srgbClr val="00642D"/>
              </a:buClr>
              <a:buFont typeface="Wingdings" panose="05000000000000000000" pitchFamily="2" charset="2"/>
              <a:buChar char="ü"/>
            </a:pPr>
            <a:r>
              <a:rPr lang="nl-NL" sz="1200" dirty="0"/>
              <a:t>Inzet ‘penvoerder’ voor externe publicaties </a:t>
            </a:r>
          </a:p>
          <a:p>
            <a:pPr lvl="1">
              <a:buClr>
                <a:srgbClr val="00642D"/>
              </a:buClr>
              <a:buFont typeface="Wingdings" panose="05000000000000000000" pitchFamily="2" charset="2"/>
              <a:buChar char="ü"/>
            </a:pPr>
            <a:r>
              <a:rPr lang="nl-NL" sz="1200" dirty="0"/>
              <a:t>Nieuwe leden gezocht voor Commissies, o.a. Educatie en CKO</a:t>
            </a:r>
          </a:p>
          <a:p>
            <a:pPr lvl="1">
              <a:buClr>
                <a:srgbClr val="00642D"/>
              </a:buClr>
              <a:buFont typeface="Wingdings" panose="05000000000000000000" pitchFamily="2" charset="2"/>
              <a:buChar char="ü"/>
            </a:pPr>
            <a:r>
              <a:rPr lang="nl-NL" sz="1200" dirty="0"/>
              <a:t>Publicaties Quantum, RPA en impact op jaarrekeningcontrole, studierapport </a:t>
            </a:r>
            <a:r>
              <a:rPr lang="nl-NL" sz="1200" dirty="0" err="1"/>
              <a:t>Ransomware</a:t>
            </a:r>
            <a:r>
              <a:rPr lang="nl-NL" sz="1200" dirty="0"/>
              <a:t>, handreiking VIPP5, actuele ontwikkelingen rondom cybersecurity, consultatie NOREA Reporting </a:t>
            </a:r>
            <a:r>
              <a:rPr lang="nl-NL" sz="1200" dirty="0" err="1"/>
              <a:t>Initiative</a:t>
            </a:r>
            <a:r>
              <a:rPr lang="nl-NL" sz="1200" dirty="0"/>
              <a:t>.</a:t>
            </a:r>
          </a:p>
          <a:p>
            <a:pPr lvl="1">
              <a:buClr>
                <a:srgbClr val="00642D"/>
              </a:buClr>
              <a:buFont typeface="Wingdings" panose="05000000000000000000" pitchFamily="2" charset="2"/>
              <a:buChar char="ü"/>
            </a:pPr>
            <a:r>
              <a:rPr lang="nl-NL" sz="1200" dirty="0" err="1"/>
              <a:t>Roundtables</a:t>
            </a:r>
            <a:r>
              <a:rPr lang="nl-NL" sz="1200" dirty="0"/>
              <a:t> DORA, </a:t>
            </a:r>
            <a:r>
              <a:rPr lang="nl-NL" sz="1200" dirty="0" err="1"/>
              <a:t>Actualia</a:t>
            </a:r>
            <a:r>
              <a:rPr lang="nl-NL" sz="1200" dirty="0"/>
              <a:t> </a:t>
            </a:r>
            <a:r>
              <a:rPr lang="nl-NL" sz="1200" dirty="0" err="1"/>
              <a:t>DigiD</a:t>
            </a:r>
            <a:r>
              <a:rPr lang="nl-NL" sz="1200" dirty="0"/>
              <a:t>-ENSIA. Blockchain</a:t>
            </a:r>
          </a:p>
          <a:p>
            <a:pPr marL="269875" lvl="1">
              <a:spcBef>
                <a:spcPct val="20000"/>
              </a:spcBef>
              <a:buBlip>
                <a:blip r:embed="rId3"/>
              </a:buBlip>
            </a:pPr>
            <a:r>
              <a:rPr lang="nl-NL" sz="1400" dirty="0"/>
              <a:t>Verstevigen kwaliteit vakgebied / beroepsuitoefening</a:t>
            </a:r>
          </a:p>
          <a:p>
            <a:pPr lvl="1">
              <a:buClr>
                <a:srgbClr val="00642D"/>
              </a:buClr>
              <a:buFont typeface="Wingdings" panose="05000000000000000000" pitchFamily="2" charset="2"/>
              <a:buChar char="ü"/>
            </a:pPr>
            <a:r>
              <a:rPr lang="nl-NL" sz="1200" dirty="0"/>
              <a:t>Continuering toetsingen door CKO</a:t>
            </a:r>
          </a:p>
          <a:p>
            <a:pPr lvl="1">
              <a:buClr>
                <a:srgbClr val="00642D"/>
              </a:buClr>
              <a:buFont typeface="Wingdings" panose="05000000000000000000" pitchFamily="2" charset="2"/>
              <a:buChar char="ü"/>
            </a:pPr>
            <a:r>
              <a:rPr lang="nl-NL" sz="1200" dirty="0"/>
              <a:t>Visitatieronde opleidingsprogramma universiteiten met positieve erkenning IT-auditopleidingen</a:t>
            </a:r>
          </a:p>
          <a:p>
            <a:pPr lvl="1">
              <a:buClr>
                <a:srgbClr val="00642D"/>
              </a:buClr>
              <a:buFont typeface="Wingdings" panose="05000000000000000000" pitchFamily="2" charset="2"/>
              <a:buChar char="ü"/>
            </a:pPr>
            <a:r>
              <a:rPr lang="nl-NL" sz="1200" dirty="0"/>
              <a:t>Consultatie herziening Richtlijn Kwaliteitsbeheersing (ISQM1 en-2)</a:t>
            </a:r>
          </a:p>
          <a:p>
            <a:pPr lvl="1">
              <a:buClr>
                <a:srgbClr val="00642D"/>
              </a:buClr>
              <a:buFont typeface="Wingdings" panose="05000000000000000000" pitchFamily="2" charset="2"/>
              <a:buChar char="ü"/>
            </a:pPr>
            <a:endParaRPr lang="nl-NL" sz="1200" dirty="0"/>
          </a:p>
          <a:p>
            <a:pPr lvl="1">
              <a:buClr>
                <a:srgbClr val="00642D"/>
              </a:buClr>
              <a:buFont typeface="Wingdings" panose="05000000000000000000" pitchFamily="2" charset="2"/>
              <a:buChar char="ü"/>
            </a:pPr>
            <a:endParaRPr lang="nl-NL" sz="800" dirty="0"/>
          </a:p>
        </p:txBody>
      </p:sp>
      <p:pic>
        <p:nvPicPr>
          <p:cNvPr id="5" name="Picture 2" descr="Image result for key to success Icon">
            <a:extLst>
              <a:ext uri="{FF2B5EF4-FFF2-40B4-BE49-F238E27FC236}">
                <a16:creationId xmlns:a16="http://schemas.microsoft.com/office/drawing/2014/main" id="{ADAFC894-A8CE-3F09-021B-88BCF2A6C7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2589" y="1917171"/>
            <a:ext cx="1178691" cy="130915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B18D37D-55DC-0322-EF7E-D13A76FC9940}"/>
              </a:ext>
            </a:extLst>
          </p:cNvPr>
          <p:cNvSpPr txBox="1"/>
          <p:nvPr/>
        </p:nvSpPr>
        <p:spPr>
          <a:xfrm>
            <a:off x="7228311" y="3075806"/>
            <a:ext cx="1807245" cy="461665"/>
          </a:xfrm>
          <a:prstGeom prst="rect">
            <a:avLst/>
          </a:prstGeom>
          <a:noFill/>
        </p:spPr>
        <p:txBody>
          <a:bodyPr wrap="square">
            <a:spAutoFit/>
          </a:bodyPr>
          <a:lstStyle/>
          <a:p>
            <a:pPr marL="269875" lvl="1" indent="0">
              <a:buClr>
                <a:srgbClr val="00642D"/>
              </a:buClr>
              <a:buNone/>
            </a:pPr>
            <a:r>
              <a:rPr lang="nl-NL" sz="1200" spc="-100" dirty="0">
                <a:latin typeface="Lucida Sans Unicode" panose="020B0602030504020204" pitchFamily="34" charset="0"/>
                <a:ea typeface="Verdana" pitchFamily="34" charset="0"/>
                <a:cs typeface="Lucida Sans Unicode" panose="020B0602030504020204" pitchFamily="34" charset="0"/>
              </a:rPr>
              <a:t>lees de updates in de periodieke REZINE</a:t>
            </a:r>
          </a:p>
        </p:txBody>
      </p:sp>
    </p:spTree>
    <p:extLst>
      <p:ext uri="{BB962C8B-B14F-4D97-AF65-F5344CB8AC3E}">
        <p14:creationId xmlns:p14="http://schemas.microsoft.com/office/powerpoint/2010/main" val="54251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A57BC7-21AF-C545-9900-1EC076847A0F}"/>
              </a:ext>
            </a:extLst>
          </p:cNvPr>
          <p:cNvSpPr>
            <a:spLocks noGrp="1"/>
          </p:cNvSpPr>
          <p:nvPr>
            <p:ph type="title"/>
          </p:nvPr>
        </p:nvSpPr>
        <p:spPr/>
        <p:txBody>
          <a:bodyPr/>
          <a:lstStyle/>
          <a:p>
            <a:r>
              <a:rPr lang="nl-NL" dirty="0"/>
              <a:t>3. Noodzaak tot verdere professionalisering organisatie</a:t>
            </a:r>
          </a:p>
        </p:txBody>
      </p:sp>
      <p:sp>
        <p:nvSpPr>
          <p:cNvPr id="3" name="Content Placeholder 2">
            <a:extLst>
              <a:ext uri="{FF2B5EF4-FFF2-40B4-BE49-F238E27FC236}">
                <a16:creationId xmlns:a16="http://schemas.microsoft.com/office/drawing/2014/main" id="{D2738E49-51FE-C917-F42B-267C4B5CE1ED}"/>
              </a:ext>
            </a:extLst>
          </p:cNvPr>
          <p:cNvSpPr txBox="1">
            <a:spLocks/>
          </p:cNvSpPr>
          <p:nvPr/>
        </p:nvSpPr>
        <p:spPr bwMode="auto">
          <a:xfrm>
            <a:off x="539552" y="879165"/>
            <a:ext cx="4824535" cy="356479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269875" indent="-269875" algn="l" rtl="0" eaLnBrk="1" fontAlgn="base" hangingPunct="1">
              <a:spcBef>
                <a:spcPct val="20000"/>
              </a:spcBef>
              <a:spcAft>
                <a:spcPct val="0"/>
              </a:spcAft>
              <a:buClr>
                <a:srgbClr val="C60C30"/>
              </a:buClr>
              <a:buFontTx/>
              <a:buBlip>
                <a:blip r:embed="rId3"/>
              </a:buBlip>
              <a:defRPr sz="1600" kern="1200" spc="-100" baseline="0">
                <a:solidFill>
                  <a:schemeClr val="tx1"/>
                </a:solidFill>
                <a:latin typeface="Lucida Sans Unicode" panose="020B0602030504020204" pitchFamily="34" charset="0"/>
                <a:ea typeface="Verdana" pitchFamily="34" charset="0"/>
                <a:cs typeface="Lucida Sans Unicode" panose="020B0602030504020204" pitchFamily="34" charset="0"/>
              </a:defRPr>
            </a:lvl1pPr>
            <a:lvl2pPr marL="539750" indent="-269875" algn="l" rtl="0" eaLnBrk="1" fontAlgn="base" hangingPunct="1">
              <a:spcBef>
                <a:spcPts val="388"/>
              </a:spcBef>
              <a:spcAft>
                <a:spcPct val="0"/>
              </a:spcAft>
              <a:buClr>
                <a:srgbClr val="C60C30"/>
              </a:buClr>
              <a:buFont typeface="Arial" charset="0"/>
              <a:buChar char="–"/>
              <a:defRPr sz="1600" kern="1200" spc="-100" baseline="0">
                <a:solidFill>
                  <a:schemeClr val="tx1"/>
                </a:solidFill>
                <a:latin typeface="Lucida Sans Unicode" panose="020B0602030504020204" pitchFamily="34" charset="0"/>
                <a:ea typeface="Verdana" pitchFamily="34" charset="0"/>
                <a:cs typeface="Lucida Sans Unicode" panose="020B0602030504020204" pitchFamily="34" charset="0"/>
              </a:defRPr>
            </a:lvl2pPr>
            <a:lvl3pPr marL="809625" indent="-269875" algn="l" rtl="0" eaLnBrk="1" fontAlgn="base" hangingPunct="1">
              <a:spcBef>
                <a:spcPct val="20000"/>
              </a:spcBef>
              <a:spcAft>
                <a:spcPct val="0"/>
              </a:spcAft>
              <a:buClr>
                <a:srgbClr val="C60C30"/>
              </a:buClr>
              <a:buFont typeface="Arial" charset="0"/>
              <a:buChar char="•"/>
              <a:defRPr sz="1600" kern="1200" spc="-100" baseline="0">
                <a:solidFill>
                  <a:schemeClr val="tx1"/>
                </a:solidFill>
                <a:latin typeface="Lucida Sans Unicode" panose="020B0602030504020204" pitchFamily="34" charset="0"/>
                <a:ea typeface="Verdana" pitchFamily="34" charset="0"/>
                <a:cs typeface="Lucida Sans Unicode" panose="020B0602030504020204" pitchFamily="34" charset="0"/>
              </a:defRPr>
            </a:lvl3pPr>
            <a:lvl4pPr marL="1079500" indent="-269875" algn="l" rtl="0" eaLnBrk="1" fontAlgn="base" hangingPunct="1">
              <a:spcBef>
                <a:spcPct val="20000"/>
              </a:spcBef>
              <a:spcAft>
                <a:spcPct val="0"/>
              </a:spcAft>
              <a:buClr>
                <a:srgbClr val="C60C30"/>
              </a:buClr>
              <a:buFont typeface="Arial" charset="0"/>
              <a:buChar char="–"/>
              <a:defRPr sz="1600" kern="1200" spc="-100" baseline="0">
                <a:solidFill>
                  <a:schemeClr val="tx1"/>
                </a:solidFill>
                <a:latin typeface="Lucida Sans Unicode" panose="020B0602030504020204" pitchFamily="34" charset="0"/>
                <a:ea typeface="Verdana" pitchFamily="34" charset="0"/>
                <a:cs typeface="Lucida Sans Unicode" panose="020B0602030504020204" pitchFamily="34" charset="0"/>
              </a:defRPr>
            </a:lvl4pPr>
            <a:lvl5pPr marL="1349375" indent="-269875" algn="l" rtl="0" eaLnBrk="1" fontAlgn="base" hangingPunct="1">
              <a:spcBef>
                <a:spcPct val="20000"/>
              </a:spcBef>
              <a:spcAft>
                <a:spcPct val="0"/>
              </a:spcAft>
              <a:buClr>
                <a:srgbClr val="C60C30"/>
              </a:buClr>
              <a:buFont typeface="Arial" charset="0"/>
              <a:buChar char="»"/>
              <a:defRPr sz="1600" kern="1200" spc="-100" baseline="0">
                <a:solidFill>
                  <a:schemeClr val="tx1"/>
                </a:solidFill>
                <a:latin typeface="Lucida Sans Unicode" panose="020B0602030504020204" pitchFamily="34" charset="0"/>
                <a:ea typeface="Verdana" pitchFamily="34" charset="0"/>
                <a:cs typeface="Lucida Sans Unicode" panose="020B0602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sz="1400" dirty="0"/>
              <a:t>Mission statement NOREA</a:t>
            </a:r>
          </a:p>
          <a:p>
            <a:r>
              <a:rPr lang="nl-NL" sz="1400" dirty="0"/>
              <a:t>Relevantie IT-Auditor – waarin speelt RE allemaal een rol?</a:t>
            </a:r>
          </a:p>
          <a:p>
            <a:r>
              <a:rPr lang="nl-NL" sz="1400" dirty="0"/>
              <a:t>Ambities reiken ver(der)</a:t>
            </a:r>
          </a:p>
          <a:p>
            <a:r>
              <a:rPr lang="nl-NL" sz="1400" dirty="0"/>
              <a:t>Vergroten </a:t>
            </a:r>
            <a:r>
              <a:rPr lang="nl-NL" sz="1400" dirty="0" err="1"/>
              <a:t>NOREA’s</a:t>
            </a:r>
            <a:r>
              <a:rPr lang="nl-NL" sz="1400" dirty="0"/>
              <a:t> slagkracht door:</a:t>
            </a:r>
          </a:p>
          <a:p>
            <a:pPr lvl="1"/>
            <a:r>
              <a:rPr lang="nl-NL" sz="1400" dirty="0"/>
              <a:t>Opvolger Wilfried </a:t>
            </a:r>
            <a:r>
              <a:rPr lang="nl-NL" sz="1400" dirty="0" err="1"/>
              <a:t>a.g.v.</a:t>
            </a:r>
            <a:r>
              <a:rPr lang="nl-NL" sz="1400" dirty="0"/>
              <a:t> diens pensioen</a:t>
            </a:r>
          </a:p>
          <a:p>
            <a:pPr lvl="1"/>
            <a:r>
              <a:rPr lang="nl-NL" sz="1400" dirty="0"/>
              <a:t>Aanstellen vaktechnische medewerker</a:t>
            </a:r>
          </a:p>
          <a:p>
            <a:pPr lvl="1"/>
            <a:r>
              <a:rPr lang="nl-NL" sz="1400" dirty="0"/>
              <a:t>Inzet uren OOB-kantoren</a:t>
            </a:r>
          </a:p>
          <a:p>
            <a:pPr lvl="1"/>
            <a:r>
              <a:rPr lang="nl-NL" sz="1400" dirty="0"/>
              <a:t>Uitbouwen stakeholder management</a:t>
            </a:r>
          </a:p>
          <a:p>
            <a:pPr marL="269875" lvl="1" indent="0">
              <a:buNone/>
            </a:pPr>
            <a:endParaRPr lang="nl-NL" sz="1400" dirty="0"/>
          </a:p>
          <a:p>
            <a:endParaRPr lang="nl-NL" sz="1400" dirty="0"/>
          </a:p>
          <a:p>
            <a:pPr lvl="1">
              <a:buClr>
                <a:srgbClr val="00642D"/>
              </a:buClr>
              <a:buFont typeface="Wingdings" panose="05000000000000000000" pitchFamily="2" charset="2"/>
              <a:buChar char="ü"/>
            </a:pPr>
            <a:endParaRPr lang="nl-NL" sz="800" dirty="0"/>
          </a:p>
          <a:p>
            <a:pPr lvl="1">
              <a:buClr>
                <a:srgbClr val="00642D"/>
              </a:buClr>
              <a:buFont typeface="Wingdings" panose="05000000000000000000" pitchFamily="2" charset="2"/>
              <a:buChar char="ü"/>
            </a:pPr>
            <a:endParaRPr lang="nl-NL" sz="800" dirty="0"/>
          </a:p>
        </p:txBody>
      </p:sp>
      <p:pic>
        <p:nvPicPr>
          <p:cNvPr id="13" name="Picture 12">
            <a:extLst>
              <a:ext uri="{FF2B5EF4-FFF2-40B4-BE49-F238E27FC236}">
                <a16:creationId xmlns:a16="http://schemas.microsoft.com/office/drawing/2014/main" id="{FBEEB4CA-D15F-C47F-6A67-03AB2192B16E}"/>
              </a:ext>
            </a:extLst>
          </p:cNvPr>
          <p:cNvPicPr>
            <a:picLocks noChangeAspect="1"/>
          </p:cNvPicPr>
          <p:nvPr/>
        </p:nvPicPr>
        <p:blipFill>
          <a:blip r:embed="rId4"/>
          <a:stretch>
            <a:fillRect/>
          </a:stretch>
        </p:blipFill>
        <p:spPr>
          <a:xfrm>
            <a:off x="6108438" y="2355726"/>
            <a:ext cx="2722389" cy="2143788"/>
          </a:xfrm>
          <a:prstGeom prst="rect">
            <a:avLst/>
          </a:prstGeom>
        </p:spPr>
      </p:pic>
    </p:spTree>
    <p:extLst>
      <p:ext uri="{BB962C8B-B14F-4D97-AF65-F5344CB8AC3E}">
        <p14:creationId xmlns:p14="http://schemas.microsoft.com/office/powerpoint/2010/main" val="4292210633"/>
      </p:ext>
    </p:extLst>
  </p:cSld>
  <p:clrMapOvr>
    <a:masterClrMapping/>
  </p:clrMapOvr>
</p:sld>
</file>

<file path=ppt/theme/theme1.xml><?xml version="1.0" encoding="utf-8"?>
<a:theme xmlns:a="http://schemas.openxmlformats.org/drawingml/2006/main" name="NOREA presentation template_Powerpoint_2000x1125_light_0 2">
  <a:themeElements>
    <a:clrScheme name="Custom 1">
      <a:dk1>
        <a:sysClr val="windowText" lastClr="000000"/>
      </a:dk1>
      <a:lt1>
        <a:sysClr val="window" lastClr="FFFFFF"/>
      </a:lt1>
      <a:dk2>
        <a:srgbClr val="3399CC"/>
      </a:dk2>
      <a:lt2>
        <a:srgbClr val="99CCFF"/>
      </a:lt2>
      <a:accent1>
        <a:srgbClr val="3399CC"/>
      </a:accent1>
      <a:accent2>
        <a:srgbClr val="99CCFF"/>
      </a:accent2>
      <a:accent3>
        <a:srgbClr val="000000"/>
      </a:accent3>
      <a:accent4>
        <a:srgbClr val="808080"/>
      </a:accent4>
      <a:accent5>
        <a:srgbClr val="FFFFFF"/>
      </a:accent5>
      <a:accent6>
        <a:srgbClr val="BFBFBF"/>
      </a:accent6>
      <a:hlink>
        <a:srgbClr val="3399CC"/>
      </a:hlink>
      <a:folHlink>
        <a:srgbClr val="FFFFFF"/>
      </a:folHlink>
    </a:clrScheme>
    <a:fontScheme name="Atos Font PP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2_NOREA presentation template_Powerpoint_2000x1125_light_0 2">
  <a:themeElements>
    <a:clrScheme name="Aangepast 1">
      <a:dk1>
        <a:sysClr val="windowText" lastClr="000000"/>
      </a:dk1>
      <a:lt1>
        <a:sysClr val="window" lastClr="FFFFFF"/>
      </a:lt1>
      <a:dk2>
        <a:srgbClr val="3399CC"/>
      </a:dk2>
      <a:lt2>
        <a:srgbClr val="99CCFF"/>
      </a:lt2>
      <a:accent1>
        <a:srgbClr val="3399CC"/>
      </a:accent1>
      <a:accent2>
        <a:srgbClr val="99CCFF"/>
      </a:accent2>
      <a:accent3>
        <a:srgbClr val="000000"/>
      </a:accent3>
      <a:accent4>
        <a:srgbClr val="808080"/>
      </a:accent4>
      <a:accent5>
        <a:srgbClr val="FFFFFF"/>
      </a:accent5>
      <a:accent6>
        <a:srgbClr val="BFBFBF"/>
      </a:accent6>
      <a:hlink>
        <a:srgbClr val="3399CC"/>
      </a:hlink>
      <a:folHlink>
        <a:srgbClr val="000000"/>
      </a:folHlink>
    </a:clrScheme>
    <a:fontScheme name="Atos Font PP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NOREA presentation template_Powerpoint_2000x1125_light_0 2">
  <a:themeElements>
    <a:clrScheme name="Custom 1">
      <a:dk1>
        <a:sysClr val="windowText" lastClr="000000"/>
      </a:dk1>
      <a:lt1>
        <a:sysClr val="window" lastClr="FFFFFF"/>
      </a:lt1>
      <a:dk2>
        <a:srgbClr val="3399CC"/>
      </a:dk2>
      <a:lt2>
        <a:srgbClr val="99CCFF"/>
      </a:lt2>
      <a:accent1>
        <a:srgbClr val="3399CC"/>
      </a:accent1>
      <a:accent2>
        <a:srgbClr val="99CCFF"/>
      </a:accent2>
      <a:accent3>
        <a:srgbClr val="000000"/>
      </a:accent3>
      <a:accent4>
        <a:srgbClr val="808080"/>
      </a:accent4>
      <a:accent5>
        <a:srgbClr val="FFFFFF"/>
      </a:accent5>
      <a:accent6>
        <a:srgbClr val="BFBFBF"/>
      </a:accent6>
      <a:hlink>
        <a:srgbClr val="3399CC"/>
      </a:hlink>
      <a:folHlink>
        <a:srgbClr val="FFFFFF"/>
      </a:folHlink>
    </a:clrScheme>
    <a:fontScheme name="Atos Font PP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tos Font PP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Atos Theme">
      <a:dk1>
        <a:sysClr val="windowText" lastClr="000000"/>
      </a:dk1>
      <a:lt1>
        <a:sysClr val="window" lastClr="FFFFFF"/>
      </a:lt1>
      <a:dk2>
        <a:srgbClr val="0066A1"/>
      </a:dk2>
      <a:lt2>
        <a:srgbClr val="829DC7"/>
      </a:lt2>
      <a:accent1>
        <a:srgbClr val="0066A1"/>
      </a:accent1>
      <a:accent2>
        <a:srgbClr val="829DC7"/>
      </a:accent2>
      <a:accent3>
        <a:srgbClr val="000000"/>
      </a:accent3>
      <a:accent4>
        <a:srgbClr val="808080"/>
      </a:accent4>
      <a:accent5>
        <a:srgbClr val="FFFFFF"/>
      </a:accent5>
      <a:accent6>
        <a:srgbClr val="BFBFBF"/>
      </a:accent6>
      <a:hlink>
        <a:srgbClr val="0066A1"/>
      </a:hlink>
      <a:folHlink>
        <a:srgbClr val="829DC7"/>
      </a:folHlink>
    </a:clrScheme>
    <a:fontScheme name="Atos Font PP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3A1DB9F8FA3248961DA44133E7043E" ma:contentTypeVersion="1" ma:contentTypeDescription="Create a new document." ma:contentTypeScope="" ma:versionID="36b04f790047edb4d293f8706d4f18fb">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6761FF50-1C86-470E-93BE-3F0ADA345C8A}">
  <ds:schemaRefs>
    <ds:schemaRef ds:uri="http://schemas.microsoft.com/sharepoint/v3/contenttype/forms"/>
  </ds:schemaRefs>
</ds:datastoreItem>
</file>

<file path=customXml/itemProps2.xml><?xml version="1.0" encoding="utf-8"?>
<ds:datastoreItem xmlns:ds="http://schemas.openxmlformats.org/officeDocument/2006/customXml" ds:itemID="{A16001B2-AF96-42EC-B28B-D33143D4715D}">
  <ds:schemaRefs>
    <ds:schemaRef ds:uri="http://schemas.microsoft.com/sharepoint/v3"/>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www.w3.org/XML/1998/namespace"/>
    <ds:schemaRef ds:uri="http://schemas.microsoft.com/office/infopath/2007/PartnerControls"/>
  </ds:schemaRefs>
</ds:datastoreItem>
</file>

<file path=customXml/itemProps3.xml><?xml version="1.0" encoding="utf-8"?>
<ds:datastoreItem xmlns:ds="http://schemas.openxmlformats.org/officeDocument/2006/customXml" ds:itemID="{88C5A87F-D6EE-4027-AAB2-8DA8D88A56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NOREA presentation template_Powerpoint_2000x1125_light_0 2</Template>
  <TotalTime>33</TotalTime>
  <Words>2535</Words>
  <Application>Microsoft Office PowerPoint</Application>
  <PresentationFormat>Diavoorstelling (16:9)</PresentationFormat>
  <Paragraphs>432</Paragraphs>
  <Slides>34</Slides>
  <Notes>22</Notes>
  <HiddenSlides>0</HiddenSlides>
  <MMClips>0</MMClips>
  <ScaleCrop>false</ScaleCrop>
  <HeadingPairs>
    <vt:vector size="6" baseType="variant">
      <vt:variant>
        <vt:lpstr>Gebruikte lettertypen</vt:lpstr>
      </vt:variant>
      <vt:variant>
        <vt:i4>10</vt:i4>
      </vt:variant>
      <vt:variant>
        <vt:lpstr>Thema</vt:lpstr>
      </vt:variant>
      <vt:variant>
        <vt:i4>3</vt:i4>
      </vt:variant>
      <vt:variant>
        <vt:lpstr>Diatitels</vt:lpstr>
      </vt:variant>
      <vt:variant>
        <vt:i4>34</vt:i4>
      </vt:variant>
    </vt:vector>
  </HeadingPairs>
  <TitlesOfParts>
    <vt:vector size="47" baseType="lpstr">
      <vt:lpstr>Arial</vt:lpstr>
      <vt:lpstr>AvantGarde Bk BT</vt:lpstr>
      <vt:lpstr>Calibri</vt:lpstr>
      <vt:lpstr>FontAwesome</vt:lpstr>
      <vt:lpstr>Lucida Bright</vt:lpstr>
      <vt:lpstr>Lucida Sans</vt:lpstr>
      <vt:lpstr>Lucida Sans Unicode</vt:lpstr>
      <vt:lpstr>Neris Thin</vt:lpstr>
      <vt:lpstr>Verdana</vt:lpstr>
      <vt:lpstr>Wingdings</vt:lpstr>
      <vt:lpstr>NOREA presentation template_Powerpoint_2000x1125_light_0 2</vt:lpstr>
      <vt:lpstr>2_NOREA presentation template_Powerpoint_2000x1125_light_0 2</vt:lpstr>
      <vt:lpstr>3_NOREA presentation template_Powerpoint_2000x1125_light_0 2</vt:lpstr>
      <vt:lpstr>Algemene Leden Vergadering</vt:lpstr>
      <vt:lpstr>Agenda ALV-NOREA, 7 december 2023</vt:lpstr>
      <vt:lpstr>Agenda ALV-NOREA, 7 december 2023</vt:lpstr>
      <vt:lpstr>Agenda ALV-NOREA, 7 december 2023</vt:lpstr>
      <vt:lpstr>Agenda ALV-NOREA, 7 december 2023</vt:lpstr>
      <vt:lpstr>3. Strategische speerpunten: update</vt:lpstr>
      <vt:lpstr>3. Successen</vt:lpstr>
      <vt:lpstr>3. Successen</vt:lpstr>
      <vt:lpstr>3. Noodzaak tot verdere professionalisering organisatie</vt:lpstr>
      <vt:lpstr>PowerPoint-presentatie</vt:lpstr>
      <vt:lpstr>Status NOREAs Reporting Initiatief</vt:lpstr>
      <vt:lpstr>Overige actuele onderwerpen</vt:lpstr>
      <vt:lpstr>Taskforces</vt:lpstr>
      <vt:lpstr>TaskForce Quantum Computing</vt:lpstr>
      <vt:lpstr>Doelstelling TFQC</vt:lpstr>
      <vt:lpstr>Is dit een onderwerp voor auditors/risk professionals?</vt:lpstr>
      <vt:lpstr>Ambitie en status</vt:lpstr>
      <vt:lpstr>Dit jaar geleverd</vt:lpstr>
      <vt:lpstr>De weg vooruit</vt:lpstr>
      <vt:lpstr>Editorial Team</vt:lpstr>
      <vt:lpstr>Kwaliteit en Educatie (1/2)</vt:lpstr>
      <vt:lpstr>Kwaliteit en Educatie (2/2)</vt:lpstr>
      <vt:lpstr>Agenda ALV-NOREA, 7 december 2023</vt:lpstr>
      <vt:lpstr>4. Kandidaatstellingen bestuur en Raad van Tucht</vt:lpstr>
      <vt:lpstr>Agenda ALV-NOREA, 7 december 2023</vt:lpstr>
      <vt:lpstr>5. Herziening Reglement Kwaliteitsbeheersing n.a.v. consultatie </vt:lpstr>
      <vt:lpstr>Agenda ALV-NOREA, 7 december 2023</vt:lpstr>
      <vt:lpstr>Prognose jaarafsluiting 2023 en begroting 2024</vt:lpstr>
      <vt:lpstr>Prognose jaarafsluiting 2023 en begroting 2024</vt:lpstr>
      <vt:lpstr>Toelichting bij enkele aspecten van de prognose en begroting:</vt:lpstr>
      <vt:lpstr>Voorstel Contributie 2023:                                    Tarieven Kwaliteitsonderzoek 2024:</vt:lpstr>
      <vt:lpstr>Agenda ALV-NOREA, 7 december 2023</vt:lpstr>
      <vt:lpstr>En dan nu…</vt:lpstr>
      <vt:lpstr>Bedankt</vt:lpstr>
    </vt:vector>
  </TitlesOfParts>
  <Manager>info@newporter.nl</Manager>
  <Company>NBA</Company>
  <LinksUpToDate>false</LinksUpToDate>
  <SharedDoc>false</SharedDoc>
  <HyperlinkBase>http://newporter.nl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Presentatietitel</dc:title>
  <dc:creator>Reinders, Debbie</dc:creator>
  <cp:lastModifiedBy>Natascha Gutterswijk</cp:lastModifiedBy>
  <cp:revision>151</cp:revision>
  <cp:lastPrinted>2023-11-30T13:28:24Z</cp:lastPrinted>
  <dcterms:created xsi:type="dcterms:W3CDTF">2014-05-14T11:47:46Z</dcterms:created>
  <dcterms:modified xsi:type="dcterms:W3CDTF">2023-12-07T13:56:44Z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um">
    <vt:lpwstr>dd-mm-yyyy</vt:lpwstr>
  </property>
  <property fmtid="{D5CDD505-2E9C-101B-9397-08002B2CF9AE}" pid="3" name="Author">
    <vt:lpwstr>Author</vt:lpwstr>
  </property>
  <property fmtid="{D5CDD505-2E9C-101B-9397-08002B2CF9AE}" pid="4" name="GBU">
    <vt:lpwstr>GBU</vt:lpwstr>
  </property>
  <property fmtid="{D5CDD505-2E9C-101B-9397-08002B2CF9AE}" pid="5" name="Division">
    <vt:lpwstr>Division</vt:lpwstr>
  </property>
  <property fmtid="{D5CDD505-2E9C-101B-9397-08002B2CF9AE}" pid="6" name="Department">
    <vt:lpwstr>Department</vt:lpwstr>
  </property>
  <property fmtid="{D5CDD505-2E9C-101B-9397-08002B2CF9AE}" pid="7" name="Classification">
    <vt:lpwstr>© For internal use</vt:lpwstr>
  </property>
  <property fmtid="{D5CDD505-2E9C-101B-9397-08002B2CF9AE}" pid="8" name="MSIP_Label_0bce33f7-04c0-4596-9b71-ba8617e88451_Enabled">
    <vt:lpwstr>true</vt:lpwstr>
  </property>
  <property fmtid="{D5CDD505-2E9C-101B-9397-08002B2CF9AE}" pid="9" name="MSIP_Label_0bce33f7-04c0-4596-9b71-ba8617e88451_SetDate">
    <vt:lpwstr>2022-12-06T20:16:53Z</vt:lpwstr>
  </property>
  <property fmtid="{D5CDD505-2E9C-101B-9397-08002B2CF9AE}" pid="10" name="MSIP_Label_0bce33f7-04c0-4596-9b71-ba8617e88451_Method">
    <vt:lpwstr>Privileged</vt:lpwstr>
  </property>
  <property fmtid="{D5CDD505-2E9C-101B-9397-08002B2CF9AE}" pid="11" name="MSIP_Label_0bce33f7-04c0-4596-9b71-ba8617e88451_Name">
    <vt:lpwstr>0bce33f7-04c0-4596-9b71-ba8617e88451</vt:lpwstr>
  </property>
  <property fmtid="{D5CDD505-2E9C-101B-9397-08002B2CF9AE}" pid="12" name="MSIP_Label_0bce33f7-04c0-4596-9b71-ba8617e88451_SiteId">
    <vt:lpwstr>3a15904d-3fd9-4256-a753-beb05cdf0c6d</vt:lpwstr>
  </property>
  <property fmtid="{D5CDD505-2E9C-101B-9397-08002B2CF9AE}" pid="13" name="MSIP_Label_0bce33f7-04c0-4596-9b71-ba8617e88451_ActionId">
    <vt:lpwstr>9a15bb5d-3094-4ca0-b963-b2bd943efbde</vt:lpwstr>
  </property>
  <property fmtid="{D5CDD505-2E9C-101B-9397-08002B2CF9AE}" pid="14" name="MSIP_Label_0bce33f7-04c0-4596-9b71-ba8617e88451_ContentBits">
    <vt:lpwstr>0</vt:lpwstr>
  </property>
</Properties>
</file>