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50" r:id="rId5"/>
    <p:sldMasterId id="2147483660" r:id="rId6"/>
    <p:sldMasterId id="2147483816" r:id="rId7"/>
    <p:sldMasterId id="2147483820" r:id="rId8"/>
  </p:sldMasterIdLst>
  <p:notesMasterIdLst>
    <p:notesMasterId r:id="rId58"/>
  </p:notesMasterIdLst>
  <p:handoutMasterIdLst>
    <p:handoutMasterId r:id="rId59"/>
  </p:handoutMasterIdLst>
  <p:sldIdLst>
    <p:sldId id="325" r:id="rId9"/>
    <p:sldId id="259" r:id="rId10"/>
    <p:sldId id="280" r:id="rId11"/>
    <p:sldId id="335" r:id="rId12"/>
    <p:sldId id="281" r:id="rId13"/>
    <p:sldId id="282" r:id="rId14"/>
    <p:sldId id="315" r:id="rId15"/>
    <p:sldId id="296" r:id="rId16"/>
    <p:sldId id="327" r:id="rId17"/>
    <p:sldId id="328" r:id="rId18"/>
    <p:sldId id="329" r:id="rId19"/>
    <p:sldId id="330" r:id="rId20"/>
    <p:sldId id="331" r:id="rId21"/>
    <p:sldId id="332" r:id="rId22"/>
    <p:sldId id="264" r:id="rId23"/>
    <p:sldId id="265" r:id="rId24"/>
    <p:sldId id="266" r:id="rId25"/>
    <p:sldId id="333" r:id="rId26"/>
    <p:sldId id="334" r:id="rId27"/>
    <p:sldId id="269" r:id="rId28"/>
    <p:sldId id="285" r:id="rId29"/>
    <p:sldId id="321" r:id="rId30"/>
    <p:sldId id="322" r:id="rId31"/>
    <p:sldId id="258" r:id="rId32"/>
    <p:sldId id="323" r:id="rId33"/>
    <p:sldId id="260" r:id="rId34"/>
    <p:sldId id="267" r:id="rId35"/>
    <p:sldId id="261" r:id="rId36"/>
    <p:sldId id="262" r:id="rId37"/>
    <p:sldId id="263" r:id="rId38"/>
    <p:sldId id="268" r:id="rId39"/>
    <p:sldId id="293" r:id="rId40"/>
    <p:sldId id="284" r:id="rId41"/>
    <p:sldId id="291" r:id="rId42"/>
    <p:sldId id="294" r:id="rId43"/>
    <p:sldId id="295" r:id="rId44"/>
    <p:sldId id="324" r:id="rId45"/>
    <p:sldId id="292" r:id="rId46"/>
    <p:sldId id="297" r:id="rId47"/>
    <p:sldId id="287" r:id="rId48"/>
    <p:sldId id="316" r:id="rId49"/>
    <p:sldId id="317" r:id="rId50"/>
    <p:sldId id="318" r:id="rId51"/>
    <p:sldId id="319" r:id="rId52"/>
    <p:sldId id="320" r:id="rId53"/>
    <p:sldId id="288" r:id="rId54"/>
    <p:sldId id="289" r:id="rId55"/>
    <p:sldId id="279" r:id="rId56"/>
    <p:sldId id="326" r:id="rId57"/>
  </p:sldIdLst>
  <p:sldSz cx="9144000" cy="5143500" type="screen16x9"/>
  <p:notesSz cx="10018713" cy="688816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8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62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44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318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666" y="-336"/>
      </p:cViewPr>
      <p:guideLst>
        <p:guide orient="horz" pos="2170"/>
        <p:guide pos="62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31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3038" y="515938"/>
            <a:ext cx="4592637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28" tIns="46214" rIns="92428" bIns="46214" rtlCol="0" anchor="ctr"/>
          <a:lstStyle/>
          <a:p>
            <a:pPr lvl="0"/>
            <a:endParaRPr lang="nl-NL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872" y="3272318"/>
            <a:ext cx="8014970" cy="3099453"/>
          </a:xfrm>
          <a:prstGeom prst="rect">
            <a:avLst/>
          </a:prstGeom>
        </p:spPr>
        <p:txBody>
          <a:bodyPr vert="horz" lIns="92428" tIns="46214" rIns="92428" bIns="46214" rtlCol="0"/>
          <a:lstStyle/>
          <a:p>
            <a:pPr lvl="0"/>
            <a:r>
              <a:rPr lang="nl-NL" noProof="0" dirty="0"/>
              <a:t>Klik om de Master-tekststijlen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8934915" y="6532525"/>
            <a:ext cx="919942" cy="344628"/>
          </a:xfrm>
          <a:prstGeom prst="rect">
            <a:avLst/>
          </a:prstGeom>
        </p:spPr>
        <p:txBody>
          <a:bodyPr vert="horz" lIns="92428" tIns="46214" rIns="92428" bIns="46214" rtlCol="0" anchor="b"/>
          <a:lstStyle>
            <a:defPPr>
              <a:defRPr lang="nl-NL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D58FC272-F5F5-4214-B2E3-2F389D129F6F}" type="slidenum">
              <a:rPr lang="nl-NL" b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pPr>
                <a:defRPr/>
              </a:pPr>
              <a:t>‹nr.›</a:t>
            </a:fld>
            <a:endParaRPr lang="nl-NL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87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 baseline="0">
        <a:solidFill>
          <a:schemeClr val="tx1"/>
        </a:solidFill>
        <a:latin typeface="AvantGarde Bk BT" panose="020B04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0338" y="509588"/>
            <a:ext cx="4530725" cy="2547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00338" y="509588"/>
            <a:ext cx="4530725" cy="2547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r>
              <a:t>3:00–4:00 | Jacko Möhle</a:t>
            </a:r>
          </a:p>
          <a:p>
            <a:pPr>
              <a:spcBef>
                <a:spcPct val="0"/>
              </a:spcBef>
              <a:buNone/>
            </a:pPr>
            <a:r>
              <a:t>Dit is de uitvoering van een eerder aangekondigde overgang. Presenteer het niet als een onverwachte nieuwe keuze in september 2026. De vijf normen op werking blijven U/TV.01, U/WA.02, C.07, C.08 en C.09. Bij het eerste aansluitassessment is werking niet verplicht. De auditor geeft oordelen per norm, geen overkoepelend oordeel over de gehele beveiliging.</a:t>
            </a:r>
          </a:p>
          <a:p>
            <a:pPr>
              <a:spcBef>
                <a:spcPct val="0"/>
              </a:spcBef>
              <a:buNone/>
            </a:pPr>
            <a:r>
              <a:t>Bronnen: H25 §2.1 (p. 10) en §2.2; H26 §2.1–2.2. H25 en H26 betekenen de aangeleverde handreikingen 2025 en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3188" y="750888"/>
            <a:ext cx="6681787" cy="3759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3188" y="750888"/>
            <a:ext cx="6681787" cy="3759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4A73-6FFF-E40E-10DC-337A7B876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AE4D37BD-081F-B5A1-643F-8A9FACCA20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4947594F-24A2-3189-B158-21CA5AD9EF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12991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6F1BB-484C-CD37-33F1-BEAD16452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DDF16DA-7C24-E91E-94D5-70E04A1B53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C27CA35-66A4-745B-FC4F-14F6934845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10995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B44A4-63AC-FEB0-AA07-768CA59B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855E6C02-F2E4-2AB7-13CF-1D135A262B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F77EF0A-6CA1-6FED-CF1B-73308B8B16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3317268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3E491-9AA7-DA27-ED4E-8DD25DF91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C2DAC78-E14D-1669-7C17-9580639534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327A88C7-1988-1412-D417-4DEAB8A004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20431011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8A1CB-9C54-BE12-401F-BB6EC0C25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20BB63E-718A-26C4-3924-5D32A1FCAF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2C1B0FA-147D-C898-6354-6B95DE1674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907619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13038" y="515938"/>
            <a:ext cx="4592637" cy="2584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NL" altLang="en-US" dirty="0"/>
              <a:t>Klik om tekst toe te voegen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E3C935-F495-4D42-9294-4CDC23A711AF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03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text only">
    <p:bg bwMode="gray"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047600"/>
            <a:ext cx="5904656" cy="1102519"/>
          </a:xfrm>
        </p:spPr>
        <p:txBody>
          <a:bodyPr>
            <a:noAutofit/>
          </a:bodyPr>
          <a:lstStyle>
            <a:lvl1pPr>
              <a:defRPr sz="2800" b="1" baseline="0">
                <a:solidFill>
                  <a:srgbClr val="444444"/>
                </a:solidFill>
                <a:latin typeface="Lucida Sans" panose="020B0602030504020204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2216700"/>
            <a:ext cx="5904656" cy="1115100"/>
          </a:xfrm>
        </p:spPr>
        <p:txBody>
          <a:bodyPr>
            <a:noAutofit/>
          </a:bodyPr>
          <a:lstStyle>
            <a:lvl1pPr marL="0" indent="0" algn="l">
              <a:buNone/>
              <a:defRPr sz="1800" b="0" baseline="0">
                <a:solidFill>
                  <a:srgbClr val="C60C30"/>
                </a:solidFill>
                <a:latin typeface="Lucida Sans Unicode" panose="020B0602030504020204" pitchFamily="34" charset="0"/>
                <a:ea typeface="Verdana" pitchFamily="34" charset="0"/>
                <a:cs typeface="Lucida Sans Unicode" panose="020B0602030504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0896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Basic">
    <p:bg bwMode="gray"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4444"/>
                </a:solidFill>
                <a:latin typeface="Lucida Sans" panose="020B0602030504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9875" indent="-269875">
              <a:buClr>
                <a:srgbClr val="C60C30"/>
              </a:buClr>
              <a:buFontTx/>
              <a:buBlip>
                <a:blip r:embed="rId3"/>
              </a:buBlip>
              <a:defRPr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buClr>
                <a:srgbClr val="C60C30"/>
              </a:buClr>
              <a:defRPr>
                <a:latin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buClr>
                <a:srgbClr val="C60C30"/>
              </a:buClr>
              <a:defRPr>
                <a:latin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buClr>
                <a:srgbClr val="C60C30"/>
              </a:buClr>
              <a:defRPr>
                <a:latin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buClr>
                <a:srgbClr val="C60C30"/>
              </a:buClr>
              <a:defRPr>
                <a:latin typeface="Lucida Sans Unicode" panose="020B060203050402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22091659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2nd top line">
    <p:bg bwMode="gray"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00" y="283500"/>
            <a:ext cx="8741280" cy="567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400" y="843558"/>
            <a:ext cx="8748000" cy="372214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9875" indent="-269875">
              <a:buFontTx/>
              <a:buBlip>
                <a:blip r:embed="rId3"/>
              </a:buBlip>
              <a:defRPr lang="nl-NL" dirty="0" smtClean="0"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defRPr lang="nl-NL" dirty="0" smtClean="0">
                <a:latin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defRPr lang="nl-NL" dirty="0" smtClean="0">
                <a:latin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defRPr lang="nl-NL" dirty="0" smtClean="0">
                <a:latin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defRPr lang="nl-NL" dirty="0">
                <a:latin typeface="Lucida Sans Unicode" panose="020B0602030504020204" pitchFamily="34" charset="0"/>
                <a:cs typeface="Lucida Sans Unicode" panose="020B0602030504020204" pitchFamily="34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5311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 bwMode="gray"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ddNotifier#1"/>
          <p:cNvSpPr txBox="1">
            <a:spLocks noChangeArrowheads="1"/>
          </p:cNvSpPr>
          <p:nvPr userDrawn="1"/>
        </p:nvSpPr>
        <p:spPr bwMode="auto">
          <a:xfrm>
            <a:off x="1619672" y="2216944"/>
            <a:ext cx="5904656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900" spc="-30" noProof="0" dirty="0">
              <a:latin typeface="Lucida Bright" panose="02040602050505020304" pitchFamily="18" charset="0"/>
              <a:ea typeface="Verdana" pitchFamily="34" charset="0"/>
              <a:cs typeface="Verdan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600" spc="-30" noProof="0" dirty="0">
              <a:latin typeface="Lucida Bright" panose="02040602050505020304" pitchFamily="18" charset="0"/>
              <a:ea typeface="Verdana" pitchFamily="34" charset="0"/>
              <a:cs typeface="Verdan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NL" sz="900" spc="-30" baseline="0" noProof="0" dirty="0">
                <a:latin typeface="Lucida Sans"/>
                <a:ea typeface="Verdana" pitchFamily="34" charset="0"/>
                <a:cs typeface="Verdana" pitchFamily="34" charset="0"/>
              </a:rPr>
              <a:t>© NOREA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215000"/>
            <a:ext cx="5904656" cy="934200"/>
          </a:xfrm>
        </p:spPr>
        <p:txBody>
          <a:bodyPr>
            <a:noAutofit/>
          </a:bodyPr>
          <a:lstStyle>
            <a:lvl1pPr>
              <a:defRPr sz="2400" baseline="0">
                <a:solidFill>
                  <a:srgbClr val="444444"/>
                </a:solidFill>
                <a:latin typeface="Lucida Sans" panose="020B0602030504020204" pitchFamily="34" charset="0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96697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Image blocks (4x)">
    <p:bg>
      <p:bgPr>
        <a:solidFill>
          <a:srgbClr val="D2E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A73EA0-4E27-4E9C-9E85-811D85488148}"/>
              </a:ext>
            </a:extLst>
          </p:cNvPr>
          <p:cNvSpPr/>
          <p:nvPr userDrawn="1"/>
        </p:nvSpPr>
        <p:spPr>
          <a:xfrm rot="16200000">
            <a:off x="3390900" y="-609600"/>
            <a:ext cx="5143500" cy="6362700"/>
          </a:xfrm>
          <a:custGeom>
            <a:avLst/>
            <a:gdLst>
              <a:gd name="connsiteX0" fmla="*/ 6858000 w 6858000"/>
              <a:gd name="connsiteY0" fmla="*/ 6858000 h 8483600"/>
              <a:gd name="connsiteX1" fmla="*/ 6858000 w 6858000"/>
              <a:gd name="connsiteY1" fmla="*/ 8483600 h 8483600"/>
              <a:gd name="connsiteX2" fmla="*/ 0 w 6858000"/>
              <a:gd name="connsiteY2" fmla="*/ 8483600 h 8483600"/>
              <a:gd name="connsiteX3" fmla="*/ 0 w 6858000"/>
              <a:gd name="connsiteY3" fmla="*/ 0 h 848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8483600">
                <a:moveTo>
                  <a:pt x="6858000" y="6858000"/>
                </a:moveTo>
                <a:lnTo>
                  <a:pt x="6858000" y="8483600"/>
                </a:lnTo>
                <a:lnTo>
                  <a:pt x="0" y="8483600"/>
                </a:lnTo>
                <a:lnTo>
                  <a:pt x="0" y="0"/>
                </a:lnTo>
                <a:close/>
              </a:path>
            </a:pathLst>
          </a:custGeom>
          <a:solidFill>
            <a:srgbClr val="E3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D03B2B-6905-4297-ADC0-EED215E6A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4999" y="1087041"/>
            <a:ext cx="4032461" cy="1558027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2160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224D7DE-4617-4C11-94BF-1D39A877D2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999" y="1087041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268BF-01A6-4228-BF63-3DF8E9E4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675" b="0" i="0" u="none" strike="noStrike" kern="1200" cap="none" spc="0" normalizeH="0" baseline="0" noProof="0">
              <a:ln>
                <a:noFill/>
              </a:ln>
              <a:solidFill>
                <a:srgbClr val="142C4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6C7AE-9911-44DB-9106-07F4E1DD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1DC12-EB21-47B0-8A68-113027250C2F}" type="slidenum">
              <a:rPr kumimoji="0" lang="nl-NL" sz="675" b="0" i="0" u="none" strike="noStrike" kern="1200" cap="none" spc="0" normalizeH="0" baseline="0" noProof="0" smtClean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675" b="0" i="0" u="none" strike="noStrike" kern="1200" cap="none" spc="0" normalizeH="0" baseline="0" noProof="0">
              <a:ln>
                <a:noFill/>
              </a:ln>
              <a:solidFill>
                <a:srgbClr val="142C4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93163-4D8B-40C8-84B7-499EE6667252}"/>
              </a:ext>
            </a:extLst>
          </p:cNvPr>
          <p:cNvSpPr txBox="1"/>
          <p:nvPr userDrawn="1"/>
        </p:nvSpPr>
        <p:spPr>
          <a:xfrm>
            <a:off x="0" y="-253254"/>
            <a:ext cx="2205990" cy="1438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00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Tekst + Image blocks (4x)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CA56E25-61BD-44C7-9DB9-C30406A153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06541" y="1087041"/>
            <a:ext cx="4032461" cy="1558027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2160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ADCBDFA5-FFF9-4630-8440-2AA98B3C93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6541" y="1087041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FEA591D-F111-417C-BE28-1D94BAB4B6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4999" y="2903221"/>
            <a:ext cx="4032461" cy="1559242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2160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6DA5DBB8-00BE-4FF6-A430-7CAC77DDE5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4999" y="2903220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5970364E-519E-42DA-8AA1-CE4B85A3F1B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06541" y="2903221"/>
            <a:ext cx="4032461" cy="1559242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2160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4D201838-DDE3-485B-A104-6DF5011674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6541" y="2903220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DD41D028-5E1F-454D-9C35-86806B2FA7C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00050" y="1134803"/>
            <a:ext cx="1512809" cy="1512805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1" name="Picture Placeholder 5">
            <a:extLst>
              <a:ext uri="{FF2B5EF4-FFF2-40B4-BE49-F238E27FC236}">
                <a16:creationId xmlns:a16="http://schemas.microsoft.com/office/drawing/2014/main" id="{C24909C7-1377-4BCA-AA15-7A197CDB3587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701592" y="1134803"/>
            <a:ext cx="1512809" cy="1512805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0013D39A-3CCE-4A7C-A455-4F194716A66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00050" y="2950982"/>
            <a:ext cx="1511485" cy="1511480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9" name="Picture Placeholder 5">
            <a:extLst>
              <a:ext uri="{FF2B5EF4-FFF2-40B4-BE49-F238E27FC236}">
                <a16:creationId xmlns:a16="http://schemas.microsoft.com/office/drawing/2014/main" id="{B902A165-5593-445C-AEDE-7E7B68B0206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706541" y="2953524"/>
            <a:ext cx="1508944" cy="1508939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grpSp>
        <p:nvGrpSpPr>
          <p:cNvPr id="35" name="INSTRUCTIE">
            <a:extLst>
              <a:ext uri="{FF2B5EF4-FFF2-40B4-BE49-F238E27FC236}">
                <a16:creationId xmlns:a16="http://schemas.microsoft.com/office/drawing/2014/main" id="{E9EE6E34-8665-4D6E-B7B2-7BE4FFA830EE}"/>
              </a:ext>
            </a:extLst>
          </p:cNvPr>
          <p:cNvGrpSpPr/>
          <p:nvPr userDrawn="1"/>
        </p:nvGrpSpPr>
        <p:grpSpPr>
          <a:xfrm>
            <a:off x="9283197" y="0"/>
            <a:ext cx="2769835" cy="3935361"/>
            <a:chOff x="-3786164" y="0"/>
            <a:chExt cx="3693113" cy="5247148"/>
          </a:xfrm>
        </p:grpSpPr>
        <p:sp>
          <p:nvSpPr>
            <p:cNvPr id="36" name="Rechthoek 262">
              <a:extLst>
                <a:ext uri="{FF2B5EF4-FFF2-40B4-BE49-F238E27FC236}">
                  <a16:creationId xmlns:a16="http://schemas.microsoft.com/office/drawing/2014/main" id="{534C68E7-E036-4864-A9E4-A4427C20E788}"/>
                </a:ext>
              </a:extLst>
            </p:cNvPr>
            <p:cNvSpPr/>
            <p:nvPr userDrawn="1"/>
          </p:nvSpPr>
          <p:spPr>
            <a:xfrm>
              <a:off x="-3786164" y="0"/>
              <a:ext cx="3593091" cy="459702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38" name="Rechthoek 263">
              <a:extLst>
                <a:ext uri="{FF2B5EF4-FFF2-40B4-BE49-F238E27FC236}">
                  <a16:creationId xmlns:a16="http://schemas.microsoft.com/office/drawing/2014/main" id="{C09C4A7C-2B27-4A78-92C8-930764B9A0AE}"/>
                </a:ext>
              </a:extLst>
            </p:cNvPr>
            <p:cNvSpPr/>
            <p:nvPr userDrawn="1"/>
          </p:nvSpPr>
          <p:spPr>
            <a:xfrm>
              <a:off x="-3786164" y="441914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sp>
          <p:nvSpPr>
            <p:cNvPr id="40" name="Ovaal 264">
              <a:extLst>
                <a:ext uri="{FF2B5EF4-FFF2-40B4-BE49-F238E27FC236}">
                  <a16:creationId xmlns:a16="http://schemas.microsoft.com/office/drawing/2014/main" id="{AFB69758-8A34-4761-9072-61CE1B018A0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2" name="Rechthoek 265">
              <a:extLst>
                <a:ext uri="{FF2B5EF4-FFF2-40B4-BE49-F238E27FC236}">
                  <a16:creationId xmlns:a16="http://schemas.microsoft.com/office/drawing/2014/main" id="{688DD319-328E-40CE-8558-2F19495C86E7}"/>
                </a:ext>
              </a:extLst>
            </p:cNvPr>
            <p:cNvSpPr/>
            <p:nvPr userDrawn="1"/>
          </p:nvSpPr>
          <p:spPr>
            <a:xfrm>
              <a:off x="-3319416" y="465323"/>
              <a:ext cx="3008779" cy="66185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‘Backspace toets’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44" name="Ovaal 266">
              <a:extLst>
                <a:ext uri="{FF2B5EF4-FFF2-40B4-BE49-F238E27FC236}">
                  <a16:creationId xmlns:a16="http://schemas.microsoft.com/office/drawing/2014/main" id="{81758855-FAFC-4E72-822F-306073B6D48B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5" name="Rechthoek 267">
              <a:extLst>
                <a:ext uri="{FF2B5EF4-FFF2-40B4-BE49-F238E27FC236}">
                  <a16:creationId xmlns:a16="http://schemas.microsoft.com/office/drawing/2014/main" id="{DACC0AA4-0E49-4A24-972E-9B3BF4E761D8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 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‘Invoegen’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47" name="Rechthoek 268">
              <a:extLst>
                <a:ext uri="{FF2B5EF4-FFF2-40B4-BE49-F238E27FC236}">
                  <a16:creationId xmlns:a16="http://schemas.microsoft.com/office/drawing/2014/main" id="{8DD452A4-244E-482C-8E3A-3522C608DE60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Invoegen</a:t>
              </a:r>
            </a:p>
          </p:txBody>
        </p:sp>
        <p:sp>
          <p:nvSpPr>
            <p:cNvPr id="48" name="Ovaal 269">
              <a:extLst>
                <a:ext uri="{FF2B5EF4-FFF2-40B4-BE49-F238E27FC236}">
                  <a16:creationId xmlns:a16="http://schemas.microsoft.com/office/drawing/2014/main" id="{3DAE715A-9A49-4A86-8ED5-34FC86387AC9}"/>
                </a:ext>
              </a:extLst>
            </p:cNvPr>
            <p:cNvSpPr/>
            <p:nvPr userDrawn="1"/>
          </p:nvSpPr>
          <p:spPr>
            <a:xfrm>
              <a:off x="-3603587" y="26348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0" name="Rechthoek 270">
              <a:extLst>
                <a:ext uri="{FF2B5EF4-FFF2-40B4-BE49-F238E27FC236}">
                  <a16:creationId xmlns:a16="http://schemas.microsoft.com/office/drawing/2014/main" id="{5F564F94-BD1F-4F5A-AB81-574B4BEEBCB5}"/>
                </a:ext>
              </a:extLst>
            </p:cNvPr>
            <p:cNvSpPr/>
            <p:nvPr userDrawn="1"/>
          </p:nvSpPr>
          <p:spPr>
            <a:xfrm>
              <a:off x="-3319415" y="2634835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‘Bijsnijden’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51" name="Groep 271">
              <a:extLst>
                <a:ext uri="{FF2B5EF4-FFF2-40B4-BE49-F238E27FC236}">
                  <a16:creationId xmlns:a16="http://schemas.microsoft.com/office/drawing/2014/main" id="{A9F2888B-67EE-4AAC-B810-4BA10AE987AC}"/>
                </a:ext>
              </a:extLst>
            </p:cNvPr>
            <p:cNvGrpSpPr/>
            <p:nvPr userDrawn="1"/>
          </p:nvGrpSpPr>
          <p:grpSpPr>
            <a:xfrm>
              <a:off x="-3354295" y="3728895"/>
              <a:ext cx="514284" cy="506545"/>
              <a:chOff x="12617641" y="3403239"/>
              <a:chExt cx="752963" cy="741634"/>
            </a:xfrm>
          </p:grpSpPr>
          <p:grpSp>
            <p:nvGrpSpPr>
              <p:cNvPr id="69" name="Groep 288">
                <a:extLst>
                  <a:ext uri="{FF2B5EF4-FFF2-40B4-BE49-F238E27FC236}">
                    <a16:creationId xmlns:a16="http://schemas.microsoft.com/office/drawing/2014/main" id="{DD27B740-8CB3-4F69-90FE-49EB2133665B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72" name="Groep 291">
                  <a:extLst>
                    <a:ext uri="{FF2B5EF4-FFF2-40B4-BE49-F238E27FC236}">
                      <a16:creationId xmlns:a16="http://schemas.microsoft.com/office/drawing/2014/main" id="{9F4024CC-3F95-4451-B1FC-BCC78BA5DB60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79" name="Groep 298">
                    <a:extLst>
                      <a:ext uri="{FF2B5EF4-FFF2-40B4-BE49-F238E27FC236}">
                        <a16:creationId xmlns:a16="http://schemas.microsoft.com/office/drawing/2014/main" id="{0502D574-1BCF-4558-BC5C-7AAB18165BC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82" name="Rechthoek 301">
                      <a:extLst>
                        <a:ext uri="{FF2B5EF4-FFF2-40B4-BE49-F238E27FC236}">
                          <a16:creationId xmlns:a16="http://schemas.microsoft.com/office/drawing/2014/main" id="{86E76D82-75CE-4C07-93D6-AC9C4B0489E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3" name="Rechthoek 302">
                      <a:extLst>
                        <a:ext uri="{FF2B5EF4-FFF2-40B4-BE49-F238E27FC236}">
                          <a16:creationId xmlns:a16="http://schemas.microsoft.com/office/drawing/2014/main" id="{4983E9E8-D973-49CB-9865-81FA5CB1A85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4" name="Ovaal 303">
                      <a:extLst>
                        <a:ext uri="{FF2B5EF4-FFF2-40B4-BE49-F238E27FC236}">
                          <a16:creationId xmlns:a16="http://schemas.microsoft.com/office/drawing/2014/main" id="{1C3A015C-7595-48C7-B891-8380AC0F494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75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80" name="Afbeelding 299">
                    <a:extLst>
                      <a:ext uri="{FF2B5EF4-FFF2-40B4-BE49-F238E27FC236}">
                        <a16:creationId xmlns:a16="http://schemas.microsoft.com/office/drawing/2014/main" id="{61BEF82F-6103-4274-ABFF-0D1A1312042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1" name="Afbeelding 300">
                    <a:extLst>
                      <a:ext uri="{FF2B5EF4-FFF2-40B4-BE49-F238E27FC236}">
                        <a16:creationId xmlns:a16="http://schemas.microsoft.com/office/drawing/2014/main" id="{7EB79EAE-179B-433C-8978-58A35F7D56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3" name="Groep 292">
                  <a:extLst>
                    <a:ext uri="{FF2B5EF4-FFF2-40B4-BE49-F238E27FC236}">
                      <a16:creationId xmlns:a16="http://schemas.microsoft.com/office/drawing/2014/main" id="{D8C5FAA0-5F41-4A7B-99BC-536A4E7AB2A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7" name="Rechthoek 296">
                    <a:extLst>
                      <a:ext uri="{FF2B5EF4-FFF2-40B4-BE49-F238E27FC236}">
                        <a16:creationId xmlns:a16="http://schemas.microsoft.com/office/drawing/2014/main" id="{70AAB4EF-B22D-4308-8BC7-2A842BA57FB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8" name="Rechthoek 297">
                    <a:extLst>
                      <a:ext uri="{FF2B5EF4-FFF2-40B4-BE49-F238E27FC236}">
                        <a16:creationId xmlns:a16="http://schemas.microsoft.com/office/drawing/2014/main" id="{93D3DFC3-2CCD-498E-A814-17454FFE67A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4" name="Groep 293">
                  <a:extLst>
                    <a:ext uri="{FF2B5EF4-FFF2-40B4-BE49-F238E27FC236}">
                      <a16:creationId xmlns:a16="http://schemas.microsoft.com/office/drawing/2014/main" id="{30C67E1A-42ED-4E84-A5FD-354286A6442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5" name="Rechthoek 294">
                    <a:extLst>
                      <a:ext uri="{FF2B5EF4-FFF2-40B4-BE49-F238E27FC236}">
                        <a16:creationId xmlns:a16="http://schemas.microsoft.com/office/drawing/2014/main" id="{6578D95A-4F04-42A6-8703-246B227BFD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6" name="Rechthoek 295">
                    <a:extLst>
                      <a:ext uri="{FF2B5EF4-FFF2-40B4-BE49-F238E27FC236}">
                        <a16:creationId xmlns:a16="http://schemas.microsoft.com/office/drawing/2014/main" id="{3366A075-EC5C-4809-BA2E-FDCF783FBB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70" name="Rechthoek 289">
                <a:extLst>
                  <a:ext uri="{FF2B5EF4-FFF2-40B4-BE49-F238E27FC236}">
                    <a16:creationId xmlns:a16="http://schemas.microsoft.com/office/drawing/2014/main" id="{62A104A4-9DF6-43EF-879B-0C3910F6A04E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71" name="Gelijkbenige driehoek 290">
                <a:extLst>
                  <a:ext uri="{FF2B5EF4-FFF2-40B4-BE49-F238E27FC236}">
                    <a16:creationId xmlns:a16="http://schemas.microsoft.com/office/drawing/2014/main" id="{2A91A6DD-C399-4F6A-A220-FD0183B2DFB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3" name="ICOON_info">
              <a:extLst>
                <a:ext uri="{FF2B5EF4-FFF2-40B4-BE49-F238E27FC236}">
                  <a16:creationId xmlns:a16="http://schemas.microsoft.com/office/drawing/2014/main" id="{3BA41C4E-D91B-43FE-B59B-F0B0F9DC50BC}"/>
                </a:ext>
              </a:extLst>
            </p:cNvPr>
            <p:cNvGrpSpPr/>
            <p:nvPr userDrawn="1"/>
          </p:nvGrpSpPr>
          <p:grpSpPr>
            <a:xfrm>
              <a:off x="-376736" y="4248099"/>
              <a:ext cx="283685" cy="283685"/>
              <a:chOff x="-510741" y="5913713"/>
              <a:chExt cx="267555" cy="267555"/>
            </a:xfrm>
          </p:grpSpPr>
          <p:sp>
            <p:nvSpPr>
              <p:cNvPr id="67" name="Ovaal 286">
                <a:extLst>
                  <a:ext uri="{FF2B5EF4-FFF2-40B4-BE49-F238E27FC236}">
                    <a16:creationId xmlns:a16="http://schemas.microsoft.com/office/drawing/2014/main" id="{BEBA713F-30F6-40F1-92CD-DCDA1A4B40F4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Graphic 163" descr="Informatie">
                <a:extLst>
                  <a:ext uri="{FF2B5EF4-FFF2-40B4-BE49-F238E27FC236}">
                    <a16:creationId xmlns:a16="http://schemas.microsoft.com/office/drawing/2014/main" id="{4F30B549-F87D-4F83-AAC8-85EEC538C6C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4" name="Groep 273">
              <a:extLst>
                <a:ext uri="{FF2B5EF4-FFF2-40B4-BE49-F238E27FC236}">
                  <a16:creationId xmlns:a16="http://schemas.microsoft.com/office/drawing/2014/main" id="{8515BB84-CDA6-47FE-BB14-177111562EF3}"/>
                </a:ext>
              </a:extLst>
            </p:cNvPr>
            <p:cNvGrpSpPr/>
            <p:nvPr userDrawn="1"/>
          </p:nvGrpSpPr>
          <p:grpSpPr>
            <a:xfrm>
              <a:off x="-938434" y="4556525"/>
              <a:ext cx="627798" cy="576693"/>
              <a:chOff x="-938434" y="4570310"/>
              <a:chExt cx="627798" cy="576693"/>
            </a:xfrm>
          </p:grpSpPr>
          <p:grpSp>
            <p:nvGrpSpPr>
              <p:cNvPr id="62" name="Inspireren">
                <a:extLst>
                  <a:ext uri="{FF2B5EF4-FFF2-40B4-BE49-F238E27FC236}">
                    <a16:creationId xmlns:a16="http://schemas.microsoft.com/office/drawing/2014/main" id="{604204E9-16FB-45BE-88B9-7DFB8C7046A2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716116" y="4570310"/>
                <a:ext cx="169778" cy="242385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64" name="Freeform 12">
                  <a:extLst>
                    <a:ext uri="{FF2B5EF4-FFF2-40B4-BE49-F238E27FC236}">
                      <a16:creationId xmlns:a16="http://schemas.microsoft.com/office/drawing/2014/main" id="{15288CCD-01BE-4999-8860-E71BCF19FB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13">
                  <a:extLst>
                    <a:ext uri="{FF2B5EF4-FFF2-40B4-BE49-F238E27FC236}">
                      <a16:creationId xmlns:a16="http://schemas.microsoft.com/office/drawing/2014/main" id="{C0965433-348F-41DC-BE88-DAAF7E8FFD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14">
                  <a:extLst>
                    <a:ext uri="{FF2B5EF4-FFF2-40B4-BE49-F238E27FC236}">
                      <a16:creationId xmlns:a16="http://schemas.microsoft.com/office/drawing/2014/main" id="{D51A2FED-C75B-42EF-B589-DE01584F32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" name="Tekstvak 282">
                <a:extLst>
                  <a:ext uri="{FF2B5EF4-FFF2-40B4-BE49-F238E27FC236}">
                    <a16:creationId xmlns:a16="http://schemas.microsoft.com/office/drawing/2014/main" id="{92EFD160-D932-4B74-AEC1-06EC18857273}"/>
                  </a:ext>
                </a:extLst>
              </p:cNvPr>
              <p:cNvSpPr txBox="1"/>
              <p:nvPr userDrawn="1"/>
            </p:nvSpPr>
            <p:spPr>
              <a:xfrm>
                <a:off x="-938434" y="4824764"/>
                <a:ext cx="627798" cy="3222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  <p:grpSp>
          <p:nvGrpSpPr>
            <p:cNvPr id="55" name="Groep 274">
              <a:extLst>
                <a:ext uri="{FF2B5EF4-FFF2-40B4-BE49-F238E27FC236}">
                  <a16:creationId xmlns:a16="http://schemas.microsoft.com/office/drawing/2014/main" id="{7559DC30-2177-4DE5-BF9B-68CC15FAA014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56" name="Groep 275">
                <a:extLst>
                  <a:ext uri="{FF2B5EF4-FFF2-40B4-BE49-F238E27FC236}">
                    <a16:creationId xmlns:a16="http://schemas.microsoft.com/office/drawing/2014/main" id="{C704AC6E-54FA-41DE-94CB-420519E361AE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58" name="Vrije vorm: vorm 277">
                  <a:extLst>
                    <a:ext uri="{FF2B5EF4-FFF2-40B4-BE49-F238E27FC236}">
                      <a16:creationId xmlns:a16="http://schemas.microsoft.com/office/drawing/2014/main" id="{D7150DA3-D006-4947-9880-82EEC0DCA620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59" name="Groep 278">
                  <a:extLst>
                    <a:ext uri="{FF2B5EF4-FFF2-40B4-BE49-F238E27FC236}">
                      <a16:creationId xmlns:a16="http://schemas.microsoft.com/office/drawing/2014/main" id="{13015287-A5DA-4A32-B95E-83118BCDCC3D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60" name="Vrije vorm: vorm 279">
                    <a:extLst>
                      <a:ext uri="{FF2B5EF4-FFF2-40B4-BE49-F238E27FC236}">
                        <a16:creationId xmlns:a16="http://schemas.microsoft.com/office/drawing/2014/main" id="{9E1F0C03-6743-42FD-A8EC-8C47837924D8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Vrije vorm: vorm 280">
                    <a:extLst>
                      <a:ext uri="{FF2B5EF4-FFF2-40B4-BE49-F238E27FC236}">
                        <a16:creationId xmlns:a16="http://schemas.microsoft.com/office/drawing/2014/main" id="{48DEFB63-1D8A-4C2E-BD3B-5AE09225150D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7" name="Tekstvak 276">
                <a:extLst>
                  <a:ext uri="{FF2B5EF4-FFF2-40B4-BE49-F238E27FC236}">
                    <a16:creationId xmlns:a16="http://schemas.microsoft.com/office/drawing/2014/main" id="{EF25AD46-493A-4F63-8FB0-47E8045739D8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269BCE3-A647-4E65-9185-57D7C2EA88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grpSp>
        <p:nvGrpSpPr>
          <p:cNvPr id="157" name="INSTRUCTIE">
            <a:extLst>
              <a:ext uri="{FF2B5EF4-FFF2-40B4-BE49-F238E27FC236}">
                <a16:creationId xmlns:a16="http://schemas.microsoft.com/office/drawing/2014/main" id="{909F9386-79DE-414F-8BB8-55B1449A8864}"/>
              </a:ext>
            </a:extLst>
          </p:cNvPr>
          <p:cNvGrpSpPr/>
          <p:nvPr userDrawn="1"/>
        </p:nvGrpSpPr>
        <p:grpSpPr>
          <a:xfrm>
            <a:off x="-2839828" y="0"/>
            <a:ext cx="2770040" cy="4019512"/>
            <a:chOff x="-3786437" y="0"/>
            <a:chExt cx="3693386" cy="5359349"/>
          </a:xfrm>
        </p:grpSpPr>
        <p:sp>
          <p:nvSpPr>
            <p:cNvPr id="158" name="Rechthoek 329">
              <a:extLst>
                <a:ext uri="{FF2B5EF4-FFF2-40B4-BE49-F238E27FC236}">
                  <a16:creationId xmlns:a16="http://schemas.microsoft.com/office/drawing/2014/main" id="{1D7F36AF-4587-4731-A83B-5B91687E4318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Tekst niveaus kiezen</a:t>
              </a:r>
            </a:p>
          </p:txBody>
        </p:sp>
        <p:sp>
          <p:nvSpPr>
            <p:cNvPr id="159" name="Ovaal 317">
              <a:extLst>
                <a:ext uri="{FF2B5EF4-FFF2-40B4-BE49-F238E27FC236}">
                  <a16:creationId xmlns:a16="http://schemas.microsoft.com/office/drawing/2014/main" id="{54FD050C-034A-4053-971F-4064D555BF06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0" name="Rechthoek 319">
              <a:extLst>
                <a:ext uri="{FF2B5EF4-FFF2-40B4-BE49-F238E27FC236}">
                  <a16:creationId xmlns:a16="http://schemas.microsoft.com/office/drawing/2014/main" id="{27E2B97D-0879-4C26-A443-6ACBD8947C1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33350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Pct val="90000"/>
                <a:buFont typeface="Arial" panose="020B0604020202020204" pitchFamily="34" charset="0"/>
                <a:buChar char="►"/>
                <a:tabLst/>
                <a:defRPr/>
              </a:pP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1" name="Ovaal 320">
              <a:extLst>
                <a:ext uri="{FF2B5EF4-FFF2-40B4-BE49-F238E27FC236}">
                  <a16:creationId xmlns:a16="http://schemas.microsoft.com/office/drawing/2014/main" id="{FA90BAEA-1626-4CB8-BFBA-AE0B896CC861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2" name="Rechthoek 328">
              <a:extLst>
                <a:ext uri="{FF2B5EF4-FFF2-40B4-BE49-F238E27FC236}">
                  <a16:creationId xmlns:a16="http://schemas.microsoft.com/office/drawing/2014/main" id="{3B561B70-A6C0-4391-8812-63536F531B2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63" name="Rechthoek 180">
              <a:extLst>
                <a:ext uri="{FF2B5EF4-FFF2-40B4-BE49-F238E27FC236}">
                  <a16:creationId xmlns:a16="http://schemas.microsoft.com/office/drawing/2014/main" id="{CA0856A9-1463-4963-A086-1CB245D97105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1463" marR="0" lvl="0" indent="-138113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142C46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64" name="Ovaal 182">
              <a:extLst>
                <a:ext uri="{FF2B5EF4-FFF2-40B4-BE49-F238E27FC236}">
                  <a16:creationId xmlns:a16="http://schemas.microsoft.com/office/drawing/2014/main" id="{778D1BB1-7969-4796-BB97-D4F0C76DB089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5" name="Rechthoek 183">
              <a:extLst>
                <a:ext uri="{FF2B5EF4-FFF2-40B4-BE49-F238E27FC236}">
                  <a16:creationId xmlns:a16="http://schemas.microsoft.com/office/drawing/2014/main" id="{97C67C8D-48F8-41B7-8270-2D8C03B7070F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4813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66" name="Ovaal 185">
              <a:extLst>
                <a:ext uri="{FF2B5EF4-FFF2-40B4-BE49-F238E27FC236}">
                  <a16:creationId xmlns:a16="http://schemas.microsoft.com/office/drawing/2014/main" id="{50044919-4D4C-4CB8-9163-4F242077C12B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67" name="Rechthoek 186">
              <a:extLst>
                <a:ext uri="{FF2B5EF4-FFF2-40B4-BE49-F238E27FC236}">
                  <a16:creationId xmlns:a16="http://schemas.microsoft.com/office/drawing/2014/main" id="{95ACF91C-52AC-47AB-A10D-05A32AF87E49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168" name="Ovaal 188">
              <a:extLst>
                <a:ext uri="{FF2B5EF4-FFF2-40B4-BE49-F238E27FC236}">
                  <a16:creationId xmlns:a16="http://schemas.microsoft.com/office/drawing/2014/main" id="{12ED934B-3053-40AF-BC33-D4982AFEF224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69" name="Rechthoek 189">
              <a:extLst>
                <a:ext uri="{FF2B5EF4-FFF2-40B4-BE49-F238E27FC236}">
                  <a16:creationId xmlns:a16="http://schemas.microsoft.com/office/drawing/2014/main" id="{FA5853CA-6D23-4C42-A0BA-2625208BCBF4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#1</a:t>
              </a:r>
            </a:p>
          </p:txBody>
        </p:sp>
        <p:sp>
          <p:nvSpPr>
            <p:cNvPr id="170" name="Ovaal 191">
              <a:extLst>
                <a:ext uri="{FF2B5EF4-FFF2-40B4-BE49-F238E27FC236}">
                  <a16:creationId xmlns:a16="http://schemas.microsoft.com/office/drawing/2014/main" id="{ADB07813-BC17-4209-8B96-8E2A3D6A8F2C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171" name="Rechthoek 192">
              <a:extLst>
                <a:ext uri="{FF2B5EF4-FFF2-40B4-BE49-F238E27FC236}">
                  <a16:creationId xmlns:a16="http://schemas.microsoft.com/office/drawing/2014/main" id="{3A1DFCB8-5BF4-4962-B750-CD5E2A5E843E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Numerieke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2" name="Ovaal 195">
              <a:extLst>
                <a:ext uri="{FF2B5EF4-FFF2-40B4-BE49-F238E27FC236}">
                  <a16:creationId xmlns:a16="http://schemas.microsoft.com/office/drawing/2014/main" id="{DA32AB6B-1416-4C37-9EEA-B4618C806CA8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173" name="Rechthoek 196">
              <a:extLst>
                <a:ext uri="{FF2B5EF4-FFF2-40B4-BE49-F238E27FC236}">
                  <a16:creationId xmlns:a16="http://schemas.microsoft.com/office/drawing/2014/main" id="{3A00D6F0-CEE3-43A1-B372-525ADAE60D52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lphaU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Alfabetische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4" name="Ovaal 197">
              <a:extLst>
                <a:ext uri="{FF2B5EF4-FFF2-40B4-BE49-F238E27FC236}">
                  <a16:creationId xmlns:a16="http://schemas.microsoft.com/office/drawing/2014/main" id="{580841AE-4715-4D20-973E-76A0B5131427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175" name="Rechthoek 198">
              <a:extLst>
                <a:ext uri="{FF2B5EF4-FFF2-40B4-BE49-F238E27FC236}">
                  <a16:creationId xmlns:a16="http://schemas.microsoft.com/office/drawing/2014/main" id="{497FADB4-F016-4069-B253-5A350C1DFC3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43200" marR="0" lvl="8" indent="-274320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>
                  <a:prstClr val="black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75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Bronvermelding</a:t>
              </a:r>
            </a:p>
          </p:txBody>
        </p:sp>
        <p:sp>
          <p:nvSpPr>
            <p:cNvPr id="176" name="Ovaal 200">
              <a:extLst>
                <a:ext uri="{FF2B5EF4-FFF2-40B4-BE49-F238E27FC236}">
                  <a16:creationId xmlns:a16="http://schemas.microsoft.com/office/drawing/2014/main" id="{70E5AB3F-0793-4818-9A9C-FB5F62691F31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177" name="Rechthoek 202">
              <a:extLst>
                <a:ext uri="{FF2B5EF4-FFF2-40B4-BE49-F238E27FC236}">
                  <a16:creationId xmlns:a16="http://schemas.microsoft.com/office/drawing/2014/main" id="{F2615A21-30B1-4616-8E01-5032ADD3CCA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Alt. </a:t>
              </a: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#2</a:t>
              </a:r>
            </a:p>
          </p:txBody>
        </p:sp>
        <p:sp>
          <p:nvSpPr>
            <p:cNvPr id="178" name="Rechthoek 331">
              <a:extLst>
                <a:ext uri="{FF2B5EF4-FFF2-40B4-BE49-F238E27FC236}">
                  <a16:creationId xmlns:a16="http://schemas.microsoft.com/office/drawing/2014/main" id="{8C85C6BA-0508-4E9F-84E4-31808BDF6595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179" name="ICOON_info">
              <a:extLst>
                <a:ext uri="{FF2B5EF4-FFF2-40B4-BE49-F238E27FC236}">
                  <a16:creationId xmlns:a16="http://schemas.microsoft.com/office/drawing/2014/main" id="{D0B2D5DC-261B-44DD-ACBA-0141501C2645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227" name="Ovaal 1">
                <a:extLst>
                  <a:ext uri="{FF2B5EF4-FFF2-40B4-BE49-F238E27FC236}">
                    <a16:creationId xmlns:a16="http://schemas.microsoft.com/office/drawing/2014/main" id="{B5383E54-3C6C-4EA4-884D-2B8B4D62BF1A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Graphic 163" descr="Informatie">
                <a:extLst>
                  <a:ext uri="{FF2B5EF4-FFF2-40B4-BE49-F238E27FC236}">
                    <a16:creationId xmlns:a16="http://schemas.microsoft.com/office/drawing/2014/main" id="{F100CFB8-A195-411D-BBC8-5D43C74AFAA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0" name="VOORBEELD">
              <a:extLst>
                <a:ext uri="{FF2B5EF4-FFF2-40B4-BE49-F238E27FC236}">
                  <a16:creationId xmlns:a16="http://schemas.microsoft.com/office/drawing/2014/main" id="{93663A51-F9F3-46AF-8671-BEE75B4AE913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187" name="Rechthoek 335">
                <a:extLst>
                  <a:ext uri="{FF2B5EF4-FFF2-40B4-BE49-F238E27FC236}">
                    <a16:creationId xmlns:a16="http://schemas.microsoft.com/office/drawing/2014/main" id="{A5914C78-BEBF-4713-92DD-3CBE5D044D3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88" name="Rechthoek 337">
                <a:extLst>
                  <a:ext uri="{FF2B5EF4-FFF2-40B4-BE49-F238E27FC236}">
                    <a16:creationId xmlns:a16="http://schemas.microsoft.com/office/drawing/2014/main" id="{6A3A73C4-C462-4F47-98D5-5ECF7B6FDDC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9" name="Groep 230">
                <a:extLst>
                  <a:ext uri="{FF2B5EF4-FFF2-40B4-BE49-F238E27FC236}">
                    <a16:creationId xmlns:a16="http://schemas.microsoft.com/office/drawing/2014/main" id="{445A2485-7F2D-4F73-825F-FAEC71A357B6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220" name="Groep 232">
                  <a:extLst>
                    <a:ext uri="{FF2B5EF4-FFF2-40B4-BE49-F238E27FC236}">
                      <a16:creationId xmlns:a16="http://schemas.microsoft.com/office/drawing/2014/main" id="{D394FDB2-5934-4419-B5B9-896B5DC278D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22" name="Rechte verbindingslijn 234">
                    <a:extLst>
                      <a:ext uri="{FF2B5EF4-FFF2-40B4-BE49-F238E27FC236}">
                        <a16:creationId xmlns:a16="http://schemas.microsoft.com/office/drawing/2014/main" id="{205C58DB-9C38-485A-9C42-BA6DE4F90D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3" name="Rechte verbindingslijn 235">
                    <a:extLst>
                      <a:ext uri="{FF2B5EF4-FFF2-40B4-BE49-F238E27FC236}">
                        <a16:creationId xmlns:a16="http://schemas.microsoft.com/office/drawing/2014/main" id="{043012A2-317C-4966-B1B4-21D399AFB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4" name="Rechte verbindingslijn 236">
                    <a:extLst>
                      <a:ext uri="{FF2B5EF4-FFF2-40B4-BE49-F238E27FC236}">
                        <a16:creationId xmlns:a16="http://schemas.microsoft.com/office/drawing/2014/main" id="{AFFF2407-B66C-40DC-BC04-5D19911423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5" name="Rechte verbindingslijn 237">
                    <a:extLst>
                      <a:ext uri="{FF2B5EF4-FFF2-40B4-BE49-F238E27FC236}">
                        <a16:creationId xmlns:a16="http://schemas.microsoft.com/office/drawing/2014/main" id="{44339768-C29A-4E67-B3C2-CD7B19CB65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6" name="Rechte verbindingslijn 238">
                    <a:extLst>
                      <a:ext uri="{FF2B5EF4-FFF2-40B4-BE49-F238E27FC236}">
                        <a16:creationId xmlns:a16="http://schemas.microsoft.com/office/drawing/2014/main" id="{04C00B12-FE4E-4A03-8054-9DC3EF6689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21" name="Pijl: rechts 233">
                  <a:extLst>
                    <a:ext uri="{FF2B5EF4-FFF2-40B4-BE49-F238E27FC236}">
                      <a16:creationId xmlns:a16="http://schemas.microsoft.com/office/drawing/2014/main" id="{D38E1866-6ABA-4159-86A9-EDD9D4143EC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0" name="Groep 239">
                <a:extLst>
                  <a:ext uri="{FF2B5EF4-FFF2-40B4-BE49-F238E27FC236}">
                    <a16:creationId xmlns:a16="http://schemas.microsoft.com/office/drawing/2014/main" id="{CDF6B914-9CAB-460F-B19F-4C520340E2E3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213" name="Groep 241">
                  <a:extLst>
                    <a:ext uri="{FF2B5EF4-FFF2-40B4-BE49-F238E27FC236}">
                      <a16:creationId xmlns:a16="http://schemas.microsoft.com/office/drawing/2014/main" id="{027FC735-71F9-49F4-8D0F-ECBCD46726B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15" name="Rechte verbindingslijn 243">
                    <a:extLst>
                      <a:ext uri="{FF2B5EF4-FFF2-40B4-BE49-F238E27FC236}">
                        <a16:creationId xmlns:a16="http://schemas.microsoft.com/office/drawing/2014/main" id="{F79CEC83-4913-417B-A402-EB938B0713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6" name="Rechte verbindingslijn 244">
                    <a:extLst>
                      <a:ext uri="{FF2B5EF4-FFF2-40B4-BE49-F238E27FC236}">
                        <a16:creationId xmlns:a16="http://schemas.microsoft.com/office/drawing/2014/main" id="{B6B12836-B09B-43C5-8E6D-B7F3E59B0D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7" name="Rechte verbindingslijn 245">
                    <a:extLst>
                      <a:ext uri="{FF2B5EF4-FFF2-40B4-BE49-F238E27FC236}">
                        <a16:creationId xmlns:a16="http://schemas.microsoft.com/office/drawing/2014/main" id="{BCA3CC59-D472-4DCC-81D7-352DD27604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8" name="Rechte verbindingslijn 246">
                    <a:extLst>
                      <a:ext uri="{FF2B5EF4-FFF2-40B4-BE49-F238E27FC236}">
                        <a16:creationId xmlns:a16="http://schemas.microsoft.com/office/drawing/2014/main" id="{396D5340-E90D-4536-B1AE-0177FA0FFF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9" name="Rechte verbindingslijn 247">
                    <a:extLst>
                      <a:ext uri="{FF2B5EF4-FFF2-40B4-BE49-F238E27FC236}">
                        <a16:creationId xmlns:a16="http://schemas.microsoft.com/office/drawing/2014/main" id="{105F098B-9F27-402E-AA28-C8F71108DC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14" name="Pijl: rechts 242">
                  <a:extLst>
                    <a:ext uri="{FF2B5EF4-FFF2-40B4-BE49-F238E27FC236}">
                      <a16:creationId xmlns:a16="http://schemas.microsoft.com/office/drawing/2014/main" id="{2A189E40-4C68-4AA6-89F2-D69482C3B2B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91" name="Rechte verbindingslijn 340">
                <a:extLst>
                  <a:ext uri="{FF2B5EF4-FFF2-40B4-BE49-F238E27FC236}">
                    <a16:creationId xmlns:a16="http://schemas.microsoft.com/office/drawing/2014/main" id="{E1849F60-3AA0-4F05-9CF4-4176A64277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92" name="Rechte verbindingslijn 341">
                <a:extLst>
                  <a:ext uri="{FF2B5EF4-FFF2-40B4-BE49-F238E27FC236}">
                    <a16:creationId xmlns:a16="http://schemas.microsoft.com/office/drawing/2014/main" id="{E033DCC5-0E32-4CE8-A1FD-397919FF8A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93" name="Rechthoek 344">
                <a:extLst>
                  <a:ext uri="{FF2B5EF4-FFF2-40B4-BE49-F238E27FC236}">
                    <a16:creationId xmlns:a16="http://schemas.microsoft.com/office/drawing/2014/main" id="{6B3371F2-831B-4F17-8824-8B80A152CBB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194" name="Rechthoek 345">
                <a:extLst>
                  <a:ext uri="{FF2B5EF4-FFF2-40B4-BE49-F238E27FC236}">
                    <a16:creationId xmlns:a16="http://schemas.microsoft.com/office/drawing/2014/main" id="{F022ACE6-1388-4ECB-8032-2E0512CFFA8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195" name="Groep 11">
                <a:extLst>
                  <a:ext uri="{FF2B5EF4-FFF2-40B4-BE49-F238E27FC236}">
                    <a16:creationId xmlns:a16="http://schemas.microsoft.com/office/drawing/2014/main" id="{42CB99CD-EEAD-4861-BA95-6C6D2B18A4F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05" name="Rechthoek 346">
                  <a:extLst>
                    <a:ext uri="{FF2B5EF4-FFF2-40B4-BE49-F238E27FC236}">
                      <a16:creationId xmlns:a16="http://schemas.microsoft.com/office/drawing/2014/main" id="{2CD70F7A-5020-4BD8-95D1-F17D9145800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06" name="Groep 6">
                  <a:extLst>
                    <a:ext uri="{FF2B5EF4-FFF2-40B4-BE49-F238E27FC236}">
                      <a16:creationId xmlns:a16="http://schemas.microsoft.com/office/drawing/2014/main" id="{FED873C8-CDB5-45CC-BCA8-585FA04F8A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08" name="Rechte verbindingslijn 225">
                    <a:extLst>
                      <a:ext uri="{FF2B5EF4-FFF2-40B4-BE49-F238E27FC236}">
                        <a16:creationId xmlns:a16="http://schemas.microsoft.com/office/drawing/2014/main" id="{BF987D9E-8044-490A-9D35-15B1CAF1F6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9" name="Rechte verbindingslijn 226">
                    <a:extLst>
                      <a:ext uri="{FF2B5EF4-FFF2-40B4-BE49-F238E27FC236}">
                        <a16:creationId xmlns:a16="http://schemas.microsoft.com/office/drawing/2014/main" id="{77422BC7-9BBA-4947-BD9D-6D5D3BF437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0" name="Rechte verbindingslijn 227">
                    <a:extLst>
                      <a:ext uri="{FF2B5EF4-FFF2-40B4-BE49-F238E27FC236}">
                        <a16:creationId xmlns:a16="http://schemas.microsoft.com/office/drawing/2014/main" id="{33EE6C26-9486-4621-A5E6-3509337F12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1" name="Rechte verbindingslijn 228">
                    <a:extLst>
                      <a:ext uri="{FF2B5EF4-FFF2-40B4-BE49-F238E27FC236}">
                        <a16:creationId xmlns:a16="http://schemas.microsoft.com/office/drawing/2014/main" id="{A7022908-1433-4D1B-A807-16D5EFE6A2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2" name="Rechte verbindingslijn 229">
                    <a:extLst>
                      <a:ext uri="{FF2B5EF4-FFF2-40B4-BE49-F238E27FC236}">
                        <a16:creationId xmlns:a16="http://schemas.microsoft.com/office/drawing/2014/main" id="{0AAD695C-98C9-4E76-8FAD-FFDE87A62C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07" name="Pijl: rechts 217">
                  <a:extLst>
                    <a:ext uri="{FF2B5EF4-FFF2-40B4-BE49-F238E27FC236}">
                      <a16:creationId xmlns:a16="http://schemas.microsoft.com/office/drawing/2014/main" id="{36CFD87D-FAF7-41D8-AB3E-9F8DE4BCD79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6" name="Groep 9">
                <a:extLst>
                  <a:ext uri="{FF2B5EF4-FFF2-40B4-BE49-F238E27FC236}">
                    <a16:creationId xmlns:a16="http://schemas.microsoft.com/office/drawing/2014/main" id="{3E1C4D22-B615-4368-89BF-170F9B7027F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97" name="Rechthoek 357">
                  <a:extLst>
                    <a:ext uri="{FF2B5EF4-FFF2-40B4-BE49-F238E27FC236}">
                      <a16:creationId xmlns:a16="http://schemas.microsoft.com/office/drawing/2014/main" id="{9DB3C724-91E8-4ABB-A6B4-15024DD6C20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98" name="Groep 5">
                  <a:extLst>
                    <a:ext uri="{FF2B5EF4-FFF2-40B4-BE49-F238E27FC236}">
                      <a16:creationId xmlns:a16="http://schemas.microsoft.com/office/drawing/2014/main" id="{9711E919-75B8-45D9-A1EB-350C5E77637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00" name="Rechte verbindingslijn 220">
                    <a:extLst>
                      <a:ext uri="{FF2B5EF4-FFF2-40B4-BE49-F238E27FC236}">
                        <a16:creationId xmlns:a16="http://schemas.microsoft.com/office/drawing/2014/main" id="{11AECB6A-0627-47A0-B77E-6532D85EE5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1" name="Rechte verbindingslijn 221">
                    <a:extLst>
                      <a:ext uri="{FF2B5EF4-FFF2-40B4-BE49-F238E27FC236}">
                        <a16:creationId xmlns:a16="http://schemas.microsoft.com/office/drawing/2014/main" id="{8E060C07-4A2E-4A71-89CD-A8888A07D9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2" name="Rechte verbindingslijn 222">
                    <a:extLst>
                      <a:ext uri="{FF2B5EF4-FFF2-40B4-BE49-F238E27FC236}">
                        <a16:creationId xmlns:a16="http://schemas.microsoft.com/office/drawing/2014/main" id="{A2E74DF0-8204-4FF3-AC93-C7CEBAB330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3" name="Rechte verbindingslijn 223">
                    <a:extLst>
                      <a:ext uri="{FF2B5EF4-FFF2-40B4-BE49-F238E27FC236}">
                        <a16:creationId xmlns:a16="http://schemas.microsoft.com/office/drawing/2014/main" id="{069A9AEA-D0F0-4F97-829E-1CCDD464151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4" name="Rechte verbindingslijn 224">
                    <a:extLst>
                      <a:ext uri="{FF2B5EF4-FFF2-40B4-BE49-F238E27FC236}">
                        <a16:creationId xmlns:a16="http://schemas.microsoft.com/office/drawing/2014/main" id="{4B2E0A3C-FDDE-4046-82F7-1DA73A3F0B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99" name="Pijl: rechts 219">
                  <a:extLst>
                    <a:ext uri="{FF2B5EF4-FFF2-40B4-BE49-F238E27FC236}">
                      <a16:creationId xmlns:a16="http://schemas.microsoft.com/office/drawing/2014/main" id="{A40ED3DC-9509-4E38-B3DD-7F3A9C0D02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1" name="Groep 4">
              <a:extLst>
                <a:ext uri="{FF2B5EF4-FFF2-40B4-BE49-F238E27FC236}">
                  <a16:creationId xmlns:a16="http://schemas.microsoft.com/office/drawing/2014/main" id="{9B4A912E-7DFE-4B5F-BF13-B8DEA294714B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182" name="Inspireren">
                <a:extLst>
                  <a:ext uri="{FF2B5EF4-FFF2-40B4-BE49-F238E27FC236}">
                    <a16:creationId xmlns:a16="http://schemas.microsoft.com/office/drawing/2014/main" id="{82E6F368-7C2C-4F03-AB90-B3F844E3EBC4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184" name="Freeform 12">
                  <a:extLst>
                    <a:ext uri="{FF2B5EF4-FFF2-40B4-BE49-F238E27FC236}">
                      <a16:creationId xmlns:a16="http://schemas.microsoft.com/office/drawing/2014/main" id="{3728DFAA-8658-47FB-9507-694E587AE3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Freeform 13">
                  <a:extLst>
                    <a:ext uri="{FF2B5EF4-FFF2-40B4-BE49-F238E27FC236}">
                      <a16:creationId xmlns:a16="http://schemas.microsoft.com/office/drawing/2014/main" id="{35F5C78A-64A0-46D4-B02A-685BB3671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Freeform 14">
                  <a:extLst>
                    <a:ext uri="{FF2B5EF4-FFF2-40B4-BE49-F238E27FC236}">
                      <a16:creationId xmlns:a16="http://schemas.microsoft.com/office/drawing/2014/main" id="{318B4118-110E-4879-A36B-95F43A0ADF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3" name="Tekstvak 3">
                <a:extLst>
                  <a:ext uri="{FF2B5EF4-FFF2-40B4-BE49-F238E27FC236}">
                    <a16:creationId xmlns:a16="http://schemas.microsoft.com/office/drawing/2014/main" id="{A10B3D73-482D-42A9-8A5A-5AA2529F0CF3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472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eeld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6611741-823A-4974-A9D2-BC14D871D7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75001" y="0"/>
            <a:ext cx="5768999" cy="5143500"/>
          </a:xfrm>
          <a:solidFill>
            <a:schemeClr val="bg1">
              <a:lumMod val="95000"/>
            </a:schemeClr>
          </a:solidFill>
        </p:spPr>
        <p:txBody>
          <a:bodyPr bIns="540000" anchor="ctr" anchorCtr="0"/>
          <a:lstStyle>
            <a:lvl1pPr marL="0" indent="0" algn="ctr">
              <a:buNone/>
              <a:defRPr sz="7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Klik op het icoon om een afbeelding toe te voegen</a:t>
            </a:r>
            <a:br>
              <a:rPr lang="nl-NL"/>
            </a:br>
            <a:r>
              <a:rPr lang="nl-NL"/>
              <a:t>Meer hulp nodig? Aan de zijkanten van de dia's zijn instructies </a:t>
            </a:r>
            <a:br>
              <a:rPr lang="nl-NL"/>
            </a:br>
            <a:r>
              <a:rPr lang="nl-NL"/>
              <a:t>geplaatst voor verdere informatie.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A148D4-E701-407A-A26C-8D9CF3B532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000" y="399029"/>
            <a:ext cx="2700000" cy="540000"/>
          </a:xfrm>
        </p:spPr>
        <p:txBody>
          <a:bodyPr/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F67CDC-0A27-4802-8C68-96D5A37E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1DC12-EB21-47B0-8A68-113027250C2F}" type="slidenum">
              <a:rPr kumimoji="0" lang="nl-NL" sz="675" b="0" i="0" u="none" strike="noStrike" kern="1200" cap="none" spc="0" normalizeH="0" baseline="0" noProof="0" smtClean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675" b="0" i="0" u="none" strike="noStrike" kern="1200" cap="none" spc="0" normalizeH="0" baseline="0" noProof="0">
              <a:ln>
                <a:noFill/>
              </a:ln>
              <a:solidFill>
                <a:srgbClr val="142C4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A4B222-EF7D-4409-B855-7DF4A014DF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5001" y="1491854"/>
            <a:ext cx="2700000" cy="29706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D57F864-BC1E-48B8-B176-3F84EDB6D0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58999" y="0"/>
            <a:ext cx="1485000" cy="1485000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F43C12-788C-403A-AF7F-C27DF76816D8}"/>
              </a:ext>
            </a:extLst>
          </p:cNvPr>
          <p:cNvSpPr txBox="1"/>
          <p:nvPr userDrawn="1"/>
        </p:nvSpPr>
        <p:spPr>
          <a:xfrm>
            <a:off x="0" y="-253254"/>
            <a:ext cx="2205990" cy="1438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00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Tekst + Beeld (L)</a:t>
            </a:r>
          </a:p>
        </p:txBody>
      </p:sp>
      <p:grpSp>
        <p:nvGrpSpPr>
          <p:cNvPr id="141" name="INSTRUCTIE">
            <a:extLst>
              <a:ext uri="{FF2B5EF4-FFF2-40B4-BE49-F238E27FC236}">
                <a16:creationId xmlns:a16="http://schemas.microsoft.com/office/drawing/2014/main" id="{30090A24-C5A7-48EA-B621-2BFFABF2C14F}"/>
              </a:ext>
            </a:extLst>
          </p:cNvPr>
          <p:cNvGrpSpPr/>
          <p:nvPr userDrawn="1"/>
        </p:nvGrpSpPr>
        <p:grpSpPr>
          <a:xfrm>
            <a:off x="9283196" y="0"/>
            <a:ext cx="2770040" cy="5016356"/>
            <a:chOff x="-3786165" y="-1"/>
            <a:chExt cx="3693386" cy="6688475"/>
          </a:xfrm>
        </p:grpSpPr>
        <p:sp>
          <p:nvSpPr>
            <p:cNvPr id="142" name="Rechthoek 304">
              <a:extLst>
                <a:ext uri="{FF2B5EF4-FFF2-40B4-BE49-F238E27FC236}">
                  <a16:creationId xmlns:a16="http://schemas.microsoft.com/office/drawing/2014/main" id="{34DC7D32-98B9-4619-B3B2-D72F63D5D861}"/>
                </a:ext>
              </a:extLst>
            </p:cNvPr>
            <p:cNvSpPr/>
            <p:nvPr userDrawn="1"/>
          </p:nvSpPr>
          <p:spPr>
            <a:xfrm>
              <a:off x="-3786165" y="-1"/>
              <a:ext cx="3593091" cy="603485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43" name="Ovaal 305">
              <a:extLst>
                <a:ext uri="{FF2B5EF4-FFF2-40B4-BE49-F238E27FC236}">
                  <a16:creationId xmlns:a16="http://schemas.microsoft.com/office/drawing/2014/main" id="{002E888A-5FA2-4E34-8128-D9BC305F676A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4" name="Rechthoek 306">
              <a:extLst>
                <a:ext uri="{FF2B5EF4-FFF2-40B4-BE49-F238E27FC236}">
                  <a16:creationId xmlns:a16="http://schemas.microsoft.com/office/drawing/2014/main" id="{B76E25C0-4246-436C-AFC1-625A68A4ADE7}"/>
                </a:ext>
              </a:extLst>
            </p:cNvPr>
            <p:cNvSpPr/>
            <p:nvPr userDrawn="1"/>
          </p:nvSpPr>
          <p:spPr>
            <a:xfrm>
              <a:off x="-3319415" y="465324"/>
              <a:ext cx="2962706" cy="66815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‘Backspace toets’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5" name="Ovaal 307">
              <a:extLst>
                <a:ext uri="{FF2B5EF4-FFF2-40B4-BE49-F238E27FC236}">
                  <a16:creationId xmlns:a16="http://schemas.microsoft.com/office/drawing/2014/main" id="{54131779-4071-4A32-B8B3-61A57DD43959}"/>
                </a:ext>
              </a:extLst>
            </p:cNvPr>
            <p:cNvSpPr/>
            <p:nvPr userDrawn="1"/>
          </p:nvSpPr>
          <p:spPr>
            <a:xfrm>
              <a:off x="-3603587" y="263393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6" name="Rechthoek 308">
              <a:extLst>
                <a:ext uri="{FF2B5EF4-FFF2-40B4-BE49-F238E27FC236}">
                  <a16:creationId xmlns:a16="http://schemas.microsoft.com/office/drawing/2014/main" id="{E5121371-833D-463A-867C-54D97945028F}"/>
                </a:ext>
              </a:extLst>
            </p:cNvPr>
            <p:cNvSpPr/>
            <p:nvPr userDrawn="1"/>
          </p:nvSpPr>
          <p:spPr>
            <a:xfrm>
              <a:off x="-3319416" y="263393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‘Dia herstellen’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47" name="Ovaal 309">
              <a:extLst>
                <a:ext uri="{FF2B5EF4-FFF2-40B4-BE49-F238E27FC236}">
                  <a16:creationId xmlns:a16="http://schemas.microsoft.com/office/drawing/2014/main" id="{B9D39DFA-16CD-40D6-AC5F-010A85C3DBB1}"/>
                </a:ext>
              </a:extLst>
            </p:cNvPr>
            <p:cNvSpPr/>
            <p:nvPr userDrawn="1"/>
          </p:nvSpPr>
          <p:spPr>
            <a:xfrm>
              <a:off x="-3603587" y="422636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8" name="Rechthoek 310">
              <a:extLst>
                <a:ext uri="{FF2B5EF4-FFF2-40B4-BE49-F238E27FC236}">
                  <a16:creationId xmlns:a16="http://schemas.microsoft.com/office/drawing/2014/main" id="{65973F06-0EA2-4B84-8778-F7707352BBE9}"/>
                </a:ext>
              </a:extLst>
            </p:cNvPr>
            <p:cNvSpPr/>
            <p:nvPr userDrawn="1"/>
          </p:nvSpPr>
          <p:spPr>
            <a:xfrm>
              <a:off x="-3319416" y="4226366"/>
              <a:ext cx="3008779" cy="82095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‘Bijsnijden’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sp>
          <p:nvSpPr>
            <p:cNvPr id="149" name="Rechthoek 311">
              <a:extLst>
                <a:ext uri="{FF2B5EF4-FFF2-40B4-BE49-F238E27FC236}">
                  <a16:creationId xmlns:a16="http://schemas.microsoft.com/office/drawing/2014/main" id="{0AAB6663-4AFF-4DFE-81EC-40A1942D33BA}"/>
                </a:ext>
              </a:extLst>
            </p:cNvPr>
            <p:cNvSpPr/>
            <p:nvPr userDrawn="1"/>
          </p:nvSpPr>
          <p:spPr>
            <a:xfrm>
              <a:off x="-3316836" y="3200265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750" b="0" i="1" u="none" strike="noStrike" kern="1200" cap="none" spc="0" normalizeH="0" baseline="0" noProof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150" name="Groep 312">
              <a:extLst>
                <a:ext uri="{FF2B5EF4-FFF2-40B4-BE49-F238E27FC236}">
                  <a16:creationId xmlns:a16="http://schemas.microsoft.com/office/drawing/2014/main" id="{B537AFBD-D487-49EA-90C7-1F1A077BA145}"/>
                </a:ext>
              </a:extLst>
            </p:cNvPr>
            <p:cNvGrpSpPr/>
            <p:nvPr userDrawn="1"/>
          </p:nvGrpSpPr>
          <p:grpSpPr>
            <a:xfrm>
              <a:off x="-2485819" y="3479783"/>
              <a:ext cx="1222990" cy="563933"/>
              <a:chOff x="-2485819" y="3399207"/>
              <a:chExt cx="1222990" cy="563933"/>
            </a:xfrm>
          </p:grpSpPr>
          <p:sp>
            <p:nvSpPr>
              <p:cNvPr id="189" name="Rechthoek 355">
                <a:extLst>
                  <a:ext uri="{FF2B5EF4-FFF2-40B4-BE49-F238E27FC236}">
                    <a16:creationId xmlns:a16="http://schemas.microsoft.com/office/drawing/2014/main" id="{C7BFF054-6063-4E1D-AACA-78438128004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6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0" name="Rechthoek 356">
                <a:extLst>
                  <a:ext uri="{FF2B5EF4-FFF2-40B4-BE49-F238E27FC236}">
                    <a16:creationId xmlns:a16="http://schemas.microsoft.com/office/drawing/2014/main" id="{EDF277CB-B6C9-422D-85DC-E0960908CDA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91" name="Groep 357">
                <a:extLst>
                  <a:ext uri="{FF2B5EF4-FFF2-40B4-BE49-F238E27FC236}">
                    <a16:creationId xmlns:a16="http://schemas.microsoft.com/office/drawing/2014/main" id="{B19B78A2-15C9-4600-9B98-15C2A4625914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4" name="Rechthoek: afgeronde hoeken 370">
                  <a:extLst>
                    <a:ext uri="{FF2B5EF4-FFF2-40B4-BE49-F238E27FC236}">
                      <a16:creationId xmlns:a16="http://schemas.microsoft.com/office/drawing/2014/main" id="{B7FAA2F4-1458-4748-8577-3889D091F06F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Rechthoek 371">
                  <a:extLst>
                    <a:ext uri="{FF2B5EF4-FFF2-40B4-BE49-F238E27FC236}">
                      <a16:creationId xmlns:a16="http://schemas.microsoft.com/office/drawing/2014/main" id="{97BB7BF0-05C2-4EA1-BF07-3F09CFB6F15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6" name="Rechthoek 372">
                  <a:extLst>
                    <a:ext uri="{FF2B5EF4-FFF2-40B4-BE49-F238E27FC236}">
                      <a16:creationId xmlns:a16="http://schemas.microsoft.com/office/drawing/2014/main" id="{B6758C70-0C22-482F-B87E-B6BFD80C0DAC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7" name="Rechthoek 373">
                  <a:extLst>
                    <a:ext uri="{FF2B5EF4-FFF2-40B4-BE49-F238E27FC236}">
                      <a16:creationId xmlns:a16="http://schemas.microsoft.com/office/drawing/2014/main" id="{4F80AF2B-730A-4615-9D7B-C8B029DF897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8" name="Rechthoek 374">
                  <a:extLst>
                    <a:ext uri="{FF2B5EF4-FFF2-40B4-BE49-F238E27FC236}">
                      <a16:creationId xmlns:a16="http://schemas.microsoft.com/office/drawing/2014/main" id="{F9C23C07-FD20-4F43-A9DC-AAC0723EC19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9" name="Rechthoek 375">
                  <a:extLst>
                    <a:ext uri="{FF2B5EF4-FFF2-40B4-BE49-F238E27FC236}">
                      <a16:creationId xmlns:a16="http://schemas.microsoft.com/office/drawing/2014/main" id="{38EB7743-CDAF-4F26-A0B6-8D6C8E5FE36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2" name="Groep 358">
                <a:extLst>
                  <a:ext uri="{FF2B5EF4-FFF2-40B4-BE49-F238E27FC236}">
                    <a16:creationId xmlns:a16="http://schemas.microsoft.com/office/drawing/2014/main" id="{799C38E2-F55F-4215-B64B-E7DF5722FB4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96" name="Groep 362">
                  <a:extLst>
                    <a:ext uri="{FF2B5EF4-FFF2-40B4-BE49-F238E27FC236}">
                      <a16:creationId xmlns:a16="http://schemas.microsoft.com/office/drawing/2014/main" id="{CC3C7540-20C8-426A-9EE5-F0637E33079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98" name="Rechthoek: afgeronde hoeken 364">
                    <a:extLst>
                      <a:ext uri="{FF2B5EF4-FFF2-40B4-BE49-F238E27FC236}">
                        <a16:creationId xmlns:a16="http://schemas.microsoft.com/office/drawing/2014/main" id="{16DF4803-06CD-4D31-B8B3-94986496B1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90000"/>
                      </a:lnSpc>
                      <a:spcBef>
                        <a:spcPts val="450"/>
                      </a:spcBef>
                      <a:spcAft>
                        <a:spcPts val="45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9" name="Rechthoek 365">
                    <a:extLst>
                      <a:ext uri="{FF2B5EF4-FFF2-40B4-BE49-F238E27FC236}">
                        <a16:creationId xmlns:a16="http://schemas.microsoft.com/office/drawing/2014/main" id="{53812176-C35A-442B-B71E-BC2A87A3F5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0" name="Rechthoek 366">
                    <a:extLst>
                      <a:ext uri="{FF2B5EF4-FFF2-40B4-BE49-F238E27FC236}">
                        <a16:creationId xmlns:a16="http://schemas.microsoft.com/office/drawing/2014/main" id="{D21084A2-5B32-4676-9A3E-10801A887E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1" name="Rechthoek 367">
                    <a:extLst>
                      <a:ext uri="{FF2B5EF4-FFF2-40B4-BE49-F238E27FC236}">
                        <a16:creationId xmlns:a16="http://schemas.microsoft.com/office/drawing/2014/main" id="{A940E383-520F-42A1-8F00-50D95282C1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2" name="Rechthoek 368">
                    <a:extLst>
                      <a:ext uri="{FF2B5EF4-FFF2-40B4-BE49-F238E27FC236}">
                        <a16:creationId xmlns:a16="http://schemas.microsoft.com/office/drawing/2014/main" id="{4F5D64AA-D828-49C9-A91D-DFD093554E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3" name="Rechthoek 369">
                    <a:extLst>
                      <a:ext uri="{FF2B5EF4-FFF2-40B4-BE49-F238E27FC236}">
                        <a16:creationId xmlns:a16="http://schemas.microsoft.com/office/drawing/2014/main" id="{157DBB57-CE72-41BE-A97F-E5AEBC5CBB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97" name="Boog 363">
                  <a:extLst>
                    <a:ext uri="{FF2B5EF4-FFF2-40B4-BE49-F238E27FC236}">
                      <a16:creationId xmlns:a16="http://schemas.microsoft.com/office/drawing/2014/main" id="{5152438F-F0FD-46AA-BAE2-ECBE3B30325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3" name="Tekstvak 359">
                <a:extLst>
                  <a:ext uri="{FF2B5EF4-FFF2-40B4-BE49-F238E27FC236}">
                    <a16:creationId xmlns:a16="http://schemas.microsoft.com/office/drawing/2014/main" id="{2E0BF18A-1E84-48C9-84FC-3C7BDA831CC1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3134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194" name="Tekstvak 360">
                <a:extLst>
                  <a:ext uri="{FF2B5EF4-FFF2-40B4-BE49-F238E27FC236}">
                    <a16:creationId xmlns:a16="http://schemas.microsoft.com/office/drawing/2014/main" id="{BA382A79-5BCF-472D-BEAE-0DAD50E8C12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3134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195" name="Vrije vorm: vorm 361">
                <a:extLst>
                  <a:ext uri="{FF2B5EF4-FFF2-40B4-BE49-F238E27FC236}">
                    <a16:creationId xmlns:a16="http://schemas.microsoft.com/office/drawing/2014/main" id="{82C62091-B105-4E56-BBAD-27AFED4DEB8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1" name="Groep 313">
              <a:extLst>
                <a:ext uri="{FF2B5EF4-FFF2-40B4-BE49-F238E27FC236}">
                  <a16:creationId xmlns:a16="http://schemas.microsoft.com/office/drawing/2014/main" id="{C8256A00-1259-4D05-850C-050662FDD5E7}"/>
                </a:ext>
              </a:extLst>
            </p:cNvPr>
            <p:cNvGrpSpPr/>
            <p:nvPr userDrawn="1"/>
          </p:nvGrpSpPr>
          <p:grpSpPr>
            <a:xfrm>
              <a:off x="-3786165" y="5728778"/>
              <a:ext cx="3693386" cy="959696"/>
              <a:chOff x="-3786437" y="6163468"/>
              <a:chExt cx="3693386" cy="959696"/>
            </a:xfrm>
          </p:grpSpPr>
          <p:sp>
            <p:nvSpPr>
              <p:cNvPr id="179" name="Rechthoek 345">
                <a:extLst>
                  <a:ext uri="{FF2B5EF4-FFF2-40B4-BE49-F238E27FC236}">
                    <a16:creationId xmlns:a16="http://schemas.microsoft.com/office/drawing/2014/main" id="{193E889C-0E3E-41F0-98AE-CE5511270B90}"/>
                  </a:ext>
                </a:extLst>
              </p:cNvPr>
              <p:cNvSpPr/>
              <p:nvPr userDrawn="1"/>
            </p:nvSpPr>
            <p:spPr>
              <a:xfrm>
                <a:off x="-3786437" y="6295164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MEER WETEN?</a:t>
                </a:r>
                <a:b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Ga naar de tab</a:t>
                </a: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'SLIDEBUILDER’ </a:t>
                </a: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en klik</a:t>
                </a:r>
                <a:b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 de knop </a:t>
                </a: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‘Inspiratie'</a:t>
                </a:r>
              </a:p>
            </p:txBody>
          </p:sp>
          <p:grpSp>
            <p:nvGrpSpPr>
              <p:cNvPr id="180" name="ICOON_info">
                <a:extLst>
                  <a:ext uri="{FF2B5EF4-FFF2-40B4-BE49-F238E27FC236}">
                    <a16:creationId xmlns:a16="http://schemas.microsoft.com/office/drawing/2014/main" id="{2918320E-010B-4432-8B28-65D0A81D384C}"/>
                  </a:ext>
                </a:extLst>
              </p:cNvPr>
              <p:cNvGrpSpPr/>
              <p:nvPr userDrawn="1"/>
            </p:nvGrpSpPr>
            <p:grpSpPr>
              <a:xfrm>
                <a:off x="-376736" y="6163468"/>
                <a:ext cx="283685" cy="283685"/>
                <a:chOff x="-510741" y="5913713"/>
                <a:chExt cx="267555" cy="267555"/>
              </a:xfrm>
            </p:grpSpPr>
            <p:sp>
              <p:nvSpPr>
                <p:cNvPr id="187" name="Ovaal 353">
                  <a:extLst>
                    <a:ext uri="{FF2B5EF4-FFF2-40B4-BE49-F238E27FC236}">
                      <a16:creationId xmlns:a16="http://schemas.microsoft.com/office/drawing/2014/main" id="{6840F4F2-D7E3-4858-BE24-1F147FBD1182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200" b="0" i="0" u="none" strike="noStrike" kern="1200" cap="all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8" name="Graphic 163" descr="Informatie">
                  <a:extLst>
                    <a:ext uri="{FF2B5EF4-FFF2-40B4-BE49-F238E27FC236}">
                      <a16:creationId xmlns:a16="http://schemas.microsoft.com/office/drawing/2014/main" id="{DA37B942-4C87-4F37-B477-95A014D3215F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1" name="Groep 347">
                <a:extLst>
                  <a:ext uri="{FF2B5EF4-FFF2-40B4-BE49-F238E27FC236}">
                    <a16:creationId xmlns:a16="http://schemas.microsoft.com/office/drawing/2014/main" id="{0C169B4F-AC80-4F73-9E21-87B12D3ACB67}"/>
                  </a:ext>
                </a:extLst>
              </p:cNvPr>
              <p:cNvGrpSpPr/>
              <p:nvPr userDrawn="1"/>
            </p:nvGrpSpPr>
            <p:grpSpPr>
              <a:xfrm>
                <a:off x="-938434" y="6420818"/>
                <a:ext cx="627798" cy="576693"/>
                <a:chOff x="-938434" y="4570310"/>
                <a:chExt cx="627798" cy="576693"/>
              </a:xfrm>
            </p:grpSpPr>
            <p:grpSp>
              <p:nvGrpSpPr>
                <p:cNvPr id="182" name="Inspireren">
                  <a:extLst>
                    <a:ext uri="{FF2B5EF4-FFF2-40B4-BE49-F238E27FC236}">
                      <a16:creationId xmlns:a16="http://schemas.microsoft.com/office/drawing/2014/main" id="{049F41CB-67A9-4D7C-8B0D-431474EEA69E}"/>
                    </a:ext>
                  </a:extLst>
                </p:cNvPr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-716116" y="4570310"/>
                  <a:ext cx="169778" cy="242385"/>
                  <a:chOff x="4768" y="2783"/>
                  <a:chExt cx="788" cy="11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184" name="Freeform 12">
                    <a:extLst>
                      <a:ext uri="{FF2B5EF4-FFF2-40B4-BE49-F238E27FC236}">
                        <a16:creationId xmlns:a16="http://schemas.microsoft.com/office/drawing/2014/main" id="{8E28D50F-6D0A-4A10-ADD4-279FEC8667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01" y="3186"/>
                    <a:ext cx="319" cy="288"/>
                  </a:xfrm>
                  <a:custGeom>
                    <a:avLst/>
                    <a:gdLst>
                      <a:gd name="T0" fmla="*/ 220 w 319"/>
                      <a:gd name="T1" fmla="*/ 288 h 288"/>
                      <a:gd name="T2" fmla="*/ 107 w 319"/>
                      <a:gd name="T3" fmla="*/ 288 h 288"/>
                      <a:gd name="T4" fmla="*/ 0 w 319"/>
                      <a:gd name="T5" fmla="*/ 0 h 288"/>
                      <a:gd name="T6" fmla="*/ 319 w 319"/>
                      <a:gd name="T7" fmla="*/ 0 h 288"/>
                      <a:gd name="T8" fmla="*/ 220 w 319"/>
                      <a:gd name="T9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9" h="288">
                        <a:moveTo>
                          <a:pt x="220" y="288"/>
                        </a:moveTo>
                        <a:lnTo>
                          <a:pt x="107" y="288"/>
                        </a:lnTo>
                        <a:lnTo>
                          <a:pt x="0" y="0"/>
                        </a:lnTo>
                        <a:lnTo>
                          <a:pt x="319" y="0"/>
                        </a:lnTo>
                        <a:lnTo>
                          <a:pt x="220" y="288"/>
                        </a:lnTo>
                        <a:close/>
                      </a:path>
                    </a:pathLst>
                  </a:custGeom>
                  <a:solidFill>
                    <a:srgbClr val="1FF52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5" name="Freeform 13">
                    <a:extLst>
                      <a:ext uri="{FF2B5EF4-FFF2-40B4-BE49-F238E27FC236}">
                        <a16:creationId xmlns:a16="http://schemas.microsoft.com/office/drawing/2014/main" id="{511C779B-B377-496E-89CA-846B806EFA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22" y="3796"/>
                    <a:ext cx="282" cy="112"/>
                  </a:xfrm>
                  <a:custGeom>
                    <a:avLst/>
                    <a:gdLst>
                      <a:gd name="T0" fmla="*/ 229 w 251"/>
                      <a:gd name="T1" fmla="*/ 70 h 100"/>
                      <a:gd name="T2" fmla="*/ 229 w 251"/>
                      <a:gd name="T3" fmla="*/ 69 h 100"/>
                      <a:gd name="T4" fmla="*/ 251 w 251"/>
                      <a:gd name="T5" fmla="*/ 0 h 100"/>
                      <a:gd name="T6" fmla="*/ 0 w 251"/>
                      <a:gd name="T7" fmla="*/ 0 h 100"/>
                      <a:gd name="T8" fmla="*/ 22 w 251"/>
                      <a:gd name="T9" fmla="*/ 69 h 100"/>
                      <a:gd name="T10" fmla="*/ 63 w 251"/>
                      <a:gd name="T11" fmla="*/ 100 h 100"/>
                      <a:gd name="T12" fmla="*/ 188 w 251"/>
                      <a:gd name="T13" fmla="*/ 100 h 100"/>
                      <a:gd name="T14" fmla="*/ 229 w 251"/>
                      <a:gd name="T15" fmla="*/ 71 h 100"/>
                      <a:gd name="T16" fmla="*/ 229 w 251"/>
                      <a:gd name="T17" fmla="*/ 71 h 100"/>
                      <a:gd name="T18" fmla="*/ 229 w 251"/>
                      <a:gd name="T19" fmla="*/ 7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1" h="100">
                        <a:moveTo>
                          <a:pt x="229" y="70"/>
                        </a:moveTo>
                        <a:cubicBezTo>
                          <a:pt x="229" y="70"/>
                          <a:pt x="229" y="69"/>
                          <a:pt x="229" y="69"/>
                        </a:cubicBezTo>
                        <a:cubicBezTo>
                          <a:pt x="251" y="0"/>
                          <a:pt x="251" y="0"/>
                          <a:pt x="25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2" y="69"/>
                          <a:pt x="22" y="69"/>
                          <a:pt x="22" y="69"/>
                        </a:cubicBezTo>
                        <a:cubicBezTo>
                          <a:pt x="27" y="87"/>
                          <a:pt x="44" y="100"/>
                          <a:pt x="63" y="100"/>
                        </a:cubicBezTo>
                        <a:cubicBezTo>
                          <a:pt x="188" y="100"/>
                          <a:pt x="188" y="100"/>
                          <a:pt x="188" y="100"/>
                        </a:cubicBezTo>
                        <a:cubicBezTo>
                          <a:pt x="207" y="100"/>
                          <a:pt x="223" y="88"/>
                          <a:pt x="229" y="71"/>
                        </a:cubicBezTo>
                        <a:cubicBezTo>
                          <a:pt x="229" y="71"/>
                          <a:pt x="229" y="71"/>
                          <a:pt x="229" y="71"/>
                        </a:cubicBezTo>
                        <a:lnTo>
                          <a:pt x="229" y="7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6" name="Freeform 14">
                    <a:extLst>
                      <a:ext uri="{FF2B5EF4-FFF2-40B4-BE49-F238E27FC236}">
                        <a16:creationId xmlns:a16="http://schemas.microsoft.com/office/drawing/2014/main" id="{E148D53E-6AAC-4E69-9253-4F5F879D98F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68" y="2783"/>
                    <a:ext cx="788" cy="966"/>
                  </a:xfrm>
                  <a:custGeom>
                    <a:avLst/>
                    <a:gdLst>
                      <a:gd name="T0" fmla="*/ 351 w 702"/>
                      <a:gd name="T1" fmla="*/ 0 h 860"/>
                      <a:gd name="T2" fmla="*/ 0 w 702"/>
                      <a:gd name="T3" fmla="*/ 351 h 860"/>
                      <a:gd name="T4" fmla="*/ 134 w 702"/>
                      <a:gd name="T5" fmla="*/ 627 h 860"/>
                      <a:gd name="T6" fmla="*/ 165 w 702"/>
                      <a:gd name="T7" fmla="*/ 718 h 860"/>
                      <a:gd name="T8" fmla="*/ 266 w 702"/>
                      <a:gd name="T9" fmla="*/ 718 h 860"/>
                      <a:gd name="T10" fmla="*/ 266 w 702"/>
                      <a:gd name="T11" fmla="*/ 718 h 860"/>
                      <a:gd name="T12" fmla="*/ 434 w 702"/>
                      <a:gd name="T13" fmla="*/ 718 h 860"/>
                      <a:gd name="T14" fmla="*/ 419 w 702"/>
                      <a:gd name="T15" fmla="*/ 760 h 860"/>
                      <a:gd name="T16" fmla="*/ 284 w 702"/>
                      <a:gd name="T17" fmla="*/ 760 h 860"/>
                      <a:gd name="T18" fmla="*/ 284 w 702"/>
                      <a:gd name="T19" fmla="*/ 760 h 860"/>
                      <a:gd name="T20" fmla="*/ 179 w 702"/>
                      <a:gd name="T21" fmla="*/ 760 h 860"/>
                      <a:gd name="T22" fmla="*/ 212 w 702"/>
                      <a:gd name="T23" fmla="*/ 860 h 860"/>
                      <a:gd name="T24" fmla="*/ 212 w 702"/>
                      <a:gd name="T25" fmla="*/ 860 h 860"/>
                      <a:gd name="T26" fmla="*/ 216 w 702"/>
                      <a:gd name="T27" fmla="*/ 860 h 860"/>
                      <a:gd name="T28" fmla="*/ 488 w 702"/>
                      <a:gd name="T29" fmla="*/ 860 h 860"/>
                      <a:gd name="T30" fmla="*/ 491 w 702"/>
                      <a:gd name="T31" fmla="*/ 860 h 860"/>
                      <a:gd name="T32" fmla="*/ 570 w 702"/>
                      <a:gd name="T33" fmla="*/ 625 h 860"/>
                      <a:gd name="T34" fmla="*/ 702 w 702"/>
                      <a:gd name="T35" fmla="*/ 351 h 860"/>
                      <a:gd name="T36" fmla="*/ 351 w 702"/>
                      <a:gd name="T37" fmla="*/ 0 h 860"/>
                      <a:gd name="T38" fmla="*/ 587 w 702"/>
                      <a:gd name="T39" fmla="*/ 438 h 860"/>
                      <a:gd name="T40" fmla="*/ 485 w 702"/>
                      <a:gd name="T41" fmla="*/ 563 h 860"/>
                      <a:gd name="T42" fmla="*/ 454 w 702"/>
                      <a:gd name="T43" fmla="*/ 658 h 860"/>
                      <a:gd name="T44" fmla="*/ 250 w 702"/>
                      <a:gd name="T45" fmla="*/ 658 h 860"/>
                      <a:gd name="T46" fmla="*/ 219 w 702"/>
                      <a:gd name="T47" fmla="*/ 565 h 860"/>
                      <a:gd name="T48" fmla="*/ 115 w 702"/>
                      <a:gd name="T49" fmla="*/ 439 h 860"/>
                      <a:gd name="T50" fmla="*/ 99 w 702"/>
                      <a:gd name="T51" fmla="*/ 351 h 860"/>
                      <a:gd name="T52" fmla="*/ 351 w 702"/>
                      <a:gd name="T53" fmla="*/ 99 h 860"/>
                      <a:gd name="T54" fmla="*/ 603 w 702"/>
                      <a:gd name="T55" fmla="*/ 351 h 860"/>
                      <a:gd name="T56" fmla="*/ 587 w 702"/>
                      <a:gd name="T57" fmla="*/ 438 h 8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702" h="860">
                        <a:moveTo>
                          <a:pt x="351" y="0"/>
                        </a:moveTo>
                        <a:cubicBezTo>
                          <a:pt x="157" y="0"/>
                          <a:pt x="0" y="157"/>
                          <a:pt x="0" y="351"/>
                        </a:cubicBezTo>
                        <a:cubicBezTo>
                          <a:pt x="0" y="463"/>
                          <a:pt x="52" y="562"/>
                          <a:pt x="134" y="627"/>
                        </a:cubicBezTo>
                        <a:cubicBezTo>
                          <a:pt x="165" y="718"/>
                          <a:pt x="165" y="718"/>
                          <a:pt x="165" y="718"/>
                        </a:cubicBezTo>
                        <a:cubicBezTo>
                          <a:pt x="266" y="718"/>
                          <a:pt x="266" y="718"/>
                          <a:pt x="266" y="718"/>
                        </a:cubicBezTo>
                        <a:cubicBezTo>
                          <a:pt x="266" y="718"/>
                          <a:pt x="266" y="718"/>
                          <a:pt x="266" y="718"/>
                        </a:cubicBezTo>
                        <a:cubicBezTo>
                          <a:pt x="434" y="718"/>
                          <a:pt x="434" y="718"/>
                          <a:pt x="434" y="718"/>
                        </a:cubicBezTo>
                        <a:cubicBezTo>
                          <a:pt x="419" y="760"/>
                          <a:pt x="419" y="760"/>
                          <a:pt x="419" y="760"/>
                        </a:cubicBezTo>
                        <a:cubicBezTo>
                          <a:pt x="284" y="760"/>
                          <a:pt x="284" y="760"/>
                          <a:pt x="284" y="760"/>
                        </a:cubicBezTo>
                        <a:cubicBezTo>
                          <a:pt x="284" y="760"/>
                          <a:pt x="284" y="760"/>
                          <a:pt x="284" y="760"/>
                        </a:cubicBezTo>
                        <a:cubicBezTo>
                          <a:pt x="179" y="760"/>
                          <a:pt x="179" y="760"/>
                          <a:pt x="179" y="760"/>
                        </a:cubicBezTo>
                        <a:cubicBezTo>
                          <a:pt x="212" y="860"/>
                          <a:pt x="212" y="860"/>
                          <a:pt x="212" y="860"/>
                        </a:cubicBezTo>
                        <a:cubicBezTo>
                          <a:pt x="212" y="860"/>
                          <a:pt x="212" y="860"/>
                          <a:pt x="212" y="860"/>
                        </a:cubicBezTo>
                        <a:cubicBezTo>
                          <a:pt x="216" y="860"/>
                          <a:pt x="216" y="860"/>
                          <a:pt x="216" y="860"/>
                        </a:cubicBezTo>
                        <a:cubicBezTo>
                          <a:pt x="488" y="860"/>
                          <a:pt x="488" y="860"/>
                          <a:pt x="488" y="860"/>
                        </a:cubicBezTo>
                        <a:cubicBezTo>
                          <a:pt x="491" y="860"/>
                          <a:pt x="491" y="860"/>
                          <a:pt x="491" y="860"/>
                        </a:cubicBezTo>
                        <a:cubicBezTo>
                          <a:pt x="570" y="625"/>
                          <a:pt x="570" y="625"/>
                          <a:pt x="570" y="625"/>
                        </a:cubicBezTo>
                        <a:cubicBezTo>
                          <a:pt x="651" y="560"/>
                          <a:pt x="702" y="461"/>
                          <a:pt x="702" y="351"/>
                        </a:cubicBezTo>
                        <a:cubicBezTo>
                          <a:pt x="702" y="157"/>
                          <a:pt x="545" y="0"/>
                          <a:pt x="351" y="0"/>
                        </a:cubicBezTo>
                        <a:close/>
                        <a:moveTo>
                          <a:pt x="587" y="438"/>
                        </a:moveTo>
                        <a:cubicBezTo>
                          <a:pt x="568" y="490"/>
                          <a:pt x="531" y="534"/>
                          <a:pt x="485" y="563"/>
                        </a:cubicBezTo>
                        <a:cubicBezTo>
                          <a:pt x="454" y="658"/>
                          <a:pt x="454" y="658"/>
                          <a:pt x="454" y="658"/>
                        </a:cubicBezTo>
                        <a:cubicBezTo>
                          <a:pt x="250" y="658"/>
                          <a:pt x="250" y="658"/>
                          <a:pt x="250" y="658"/>
                        </a:cubicBezTo>
                        <a:cubicBezTo>
                          <a:pt x="219" y="565"/>
                          <a:pt x="219" y="565"/>
                          <a:pt x="219" y="565"/>
                        </a:cubicBezTo>
                        <a:cubicBezTo>
                          <a:pt x="172" y="536"/>
                          <a:pt x="135" y="491"/>
                          <a:pt x="115" y="439"/>
                        </a:cubicBezTo>
                        <a:cubicBezTo>
                          <a:pt x="105" y="411"/>
                          <a:pt x="99" y="382"/>
                          <a:pt x="99" y="351"/>
                        </a:cubicBezTo>
                        <a:cubicBezTo>
                          <a:pt x="99" y="212"/>
                          <a:pt x="212" y="99"/>
                          <a:pt x="351" y="99"/>
                        </a:cubicBezTo>
                        <a:cubicBezTo>
                          <a:pt x="490" y="99"/>
                          <a:pt x="603" y="212"/>
                          <a:pt x="603" y="351"/>
                        </a:cubicBezTo>
                        <a:cubicBezTo>
                          <a:pt x="603" y="381"/>
                          <a:pt x="597" y="411"/>
                          <a:pt x="587" y="43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83" name="Tekstvak 349">
                  <a:extLst>
                    <a:ext uri="{FF2B5EF4-FFF2-40B4-BE49-F238E27FC236}">
                      <a16:creationId xmlns:a16="http://schemas.microsoft.com/office/drawing/2014/main" id="{6C6DD447-360D-4EFF-B059-77EB58EAF2E4}"/>
                    </a:ext>
                  </a:extLst>
                </p:cNvPr>
                <p:cNvSpPr txBox="1"/>
                <p:nvPr userDrawn="1"/>
              </p:nvSpPr>
              <p:spPr>
                <a:xfrm>
                  <a:off x="-938434" y="4824764"/>
                  <a:ext cx="627798" cy="32223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75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Inspiratie</a:t>
                  </a:r>
                </a:p>
              </p:txBody>
            </p:sp>
          </p:grpSp>
        </p:grpSp>
        <p:grpSp>
          <p:nvGrpSpPr>
            <p:cNvPr id="152" name="Groep 314">
              <a:extLst>
                <a:ext uri="{FF2B5EF4-FFF2-40B4-BE49-F238E27FC236}">
                  <a16:creationId xmlns:a16="http://schemas.microsoft.com/office/drawing/2014/main" id="{444CD3E5-77EC-4FDF-BA72-F567A205E3F3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173" name="Groep 339">
                <a:extLst>
                  <a:ext uri="{FF2B5EF4-FFF2-40B4-BE49-F238E27FC236}">
                    <a16:creationId xmlns:a16="http://schemas.microsoft.com/office/drawing/2014/main" id="{F66F0F9E-0B7E-42C1-B5A8-ECACC16AF3AA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175" name="Vrije vorm: vorm 341">
                  <a:extLst>
                    <a:ext uri="{FF2B5EF4-FFF2-40B4-BE49-F238E27FC236}">
                      <a16:creationId xmlns:a16="http://schemas.microsoft.com/office/drawing/2014/main" id="{48CB84CC-5D17-4590-B0C6-63E3C615A08A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76" name="Groep 342">
                  <a:extLst>
                    <a:ext uri="{FF2B5EF4-FFF2-40B4-BE49-F238E27FC236}">
                      <a16:creationId xmlns:a16="http://schemas.microsoft.com/office/drawing/2014/main" id="{A67A5F5D-C4C2-46FC-9A5C-8C9809AC234D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177" name="Vrije vorm: vorm 343">
                    <a:extLst>
                      <a:ext uri="{FF2B5EF4-FFF2-40B4-BE49-F238E27FC236}">
                        <a16:creationId xmlns:a16="http://schemas.microsoft.com/office/drawing/2014/main" id="{CB6CE4E9-7B88-4590-8B25-6EA2E7863B1B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8" name="Vrije vorm: vorm 344">
                    <a:extLst>
                      <a:ext uri="{FF2B5EF4-FFF2-40B4-BE49-F238E27FC236}">
                        <a16:creationId xmlns:a16="http://schemas.microsoft.com/office/drawing/2014/main" id="{BF292660-56C5-40CD-9289-17D00A56F30A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74" name="Tekstvak 340">
                <a:extLst>
                  <a:ext uri="{FF2B5EF4-FFF2-40B4-BE49-F238E27FC236}">
                    <a16:creationId xmlns:a16="http://schemas.microsoft.com/office/drawing/2014/main" id="{066EA315-2D06-407B-8259-2526D7F00ADB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  <p:grpSp>
          <p:nvGrpSpPr>
            <p:cNvPr id="153" name="Groep 315">
              <a:extLst>
                <a:ext uri="{FF2B5EF4-FFF2-40B4-BE49-F238E27FC236}">
                  <a16:creationId xmlns:a16="http://schemas.microsoft.com/office/drawing/2014/main" id="{552554D4-F105-475A-A5AA-3E293A462257}"/>
                </a:ext>
              </a:extLst>
            </p:cNvPr>
            <p:cNvGrpSpPr/>
            <p:nvPr userDrawn="1"/>
          </p:nvGrpSpPr>
          <p:grpSpPr>
            <a:xfrm>
              <a:off x="-3354295" y="5166361"/>
              <a:ext cx="514284" cy="506545"/>
              <a:chOff x="12617641" y="3403239"/>
              <a:chExt cx="752963" cy="741634"/>
            </a:xfrm>
          </p:grpSpPr>
          <p:grpSp>
            <p:nvGrpSpPr>
              <p:cNvPr id="157" name="Groep 320">
                <a:extLst>
                  <a:ext uri="{FF2B5EF4-FFF2-40B4-BE49-F238E27FC236}">
                    <a16:creationId xmlns:a16="http://schemas.microsoft.com/office/drawing/2014/main" id="{C2D5DA6B-6C19-447A-A77C-71780E9FEEF1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60" name="Groep 323">
                  <a:extLst>
                    <a:ext uri="{FF2B5EF4-FFF2-40B4-BE49-F238E27FC236}">
                      <a16:creationId xmlns:a16="http://schemas.microsoft.com/office/drawing/2014/main" id="{D1CE72BB-EFA6-4807-9688-80355F1B7C63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67" name="Groep 332">
                    <a:extLst>
                      <a:ext uri="{FF2B5EF4-FFF2-40B4-BE49-F238E27FC236}">
                        <a16:creationId xmlns:a16="http://schemas.microsoft.com/office/drawing/2014/main" id="{9E44643E-D502-40A5-A4CF-5BF4CB57E37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70" name="Rechthoek 336">
                      <a:extLst>
                        <a:ext uri="{FF2B5EF4-FFF2-40B4-BE49-F238E27FC236}">
                          <a16:creationId xmlns:a16="http://schemas.microsoft.com/office/drawing/2014/main" id="{EF9CFEEF-63A2-428A-9A4E-E5940FED47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337">
                      <a:extLst>
                        <a:ext uri="{FF2B5EF4-FFF2-40B4-BE49-F238E27FC236}">
                          <a16:creationId xmlns:a16="http://schemas.microsoft.com/office/drawing/2014/main" id="{F4101BAB-8A32-412A-B369-4048F7FC2D5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Ovaal 338">
                      <a:extLst>
                        <a:ext uri="{FF2B5EF4-FFF2-40B4-BE49-F238E27FC236}">
                          <a16:creationId xmlns:a16="http://schemas.microsoft.com/office/drawing/2014/main" id="{0A4DF1DB-C127-4E09-8489-133DD980EC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75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68" name="Afbeelding 333">
                    <a:extLst>
                      <a:ext uri="{FF2B5EF4-FFF2-40B4-BE49-F238E27FC236}">
                        <a16:creationId xmlns:a16="http://schemas.microsoft.com/office/drawing/2014/main" id="{768C4C10-072D-458A-AE61-E53FCDB82E6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69" name="Afbeelding 335">
                    <a:extLst>
                      <a:ext uri="{FF2B5EF4-FFF2-40B4-BE49-F238E27FC236}">
                        <a16:creationId xmlns:a16="http://schemas.microsoft.com/office/drawing/2014/main" id="{AA81C47E-6828-4D27-8892-EC4A42512E0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1" name="Groep 324">
                  <a:extLst>
                    <a:ext uri="{FF2B5EF4-FFF2-40B4-BE49-F238E27FC236}">
                      <a16:creationId xmlns:a16="http://schemas.microsoft.com/office/drawing/2014/main" id="{A5F53AE6-45A6-4C58-B867-3D2D23FA1C2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65" name="Rechthoek 330">
                    <a:extLst>
                      <a:ext uri="{FF2B5EF4-FFF2-40B4-BE49-F238E27FC236}">
                        <a16:creationId xmlns:a16="http://schemas.microsoft.com/office/drawing/2014/main" id="{F3172A02-FD45-4635-AE12-58BC87C956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6" name="Rechthoek 331">
                    <a:extLst>
                      <a:ext uri="{FF2B5EF4-FFF2-40B4-BE49-F238E27FC236}">
                        <a16:creationId xmlns:a16="http://schemas.microsoft.com/office/drawing/2014/main" id="{435F602F-C8B1-4751-B431-FE7AE371369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2" name="Groep 325">
                  <a:extLst>
                    <a:ext uri="{FF2B5EF4-FFF2-40B4-BE49-F238E27FC236}">
                      <a16:creationId xmlns:a16="http://schemas.microsoft.com/office/drawing/2014/main" id="{6DF87652-D0E1-4C10-BF21-0A011FB4671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63" name="Rechthoek 326">
                    <a:extLst>
                      <a:ext uri="{FF2B5EF4-FFF2-40B4-BE49-F238E27FC236}">
                        <a16:creationId xmlns:a16="http://schemas.microsoft.com/office/drawing/2014/main" id="{05D7201A-FB3F-4D55-BEE9-7B13D2EBFA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4" name="Rechthoek 327">
                    <a:extLst>
                      <a:ext uri="{FF2B5EF4-FFF2-40B4-BE49-F238E27FC236}">
                        <a16:creationId xmlns:a16="http://schemas.microsoft.com/office/drawing/2014/main" id="{DCB59850-2B6A-481A-BCC6-8628E9765A6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58" name="Rechthoek 321">
                <a:extLst>
                  <a:ext uri="{FF2B5EF4-FFF2-40B4-BE49-F238E27FC236}">
                    <a16:creationId xmlns:a16="http://schemas.microsoft.com/office/drawing/2014/main" id="{50E00AB4-5FE5-4D2A-8239-5240FDD07BB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59" name="Gelijkbenige driehoek 322">
                <a:extLst>
                  <a:ext uri="{FF2B5EF4-FFF2-40B4-BE49-F238E27FC236}">
                    <a16:creationId xmlns:a16="http://schemas.microsoft.com/office/drawing/2014/main" id="{EB1D78EC-099C-4EA9-BE24-4EBA603409F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4" name="Ovaal 316">
              <a:extLst>
                <a:ext uri="{FF2B5EF4-FFF2-40B4-BE49-F238E27FC236}">
                  <a16:creationId xmlns:a16="http://schemas.microsoft.com/office/drawing/2014/main" id="{A4234C9A-A800-42AC-AFAF-761E493AAE52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5" name="Rechthoek 318">
              <a:extLst>
                <a:ext uri="{FF2B5EF4-FFF2-40B4-BE49-F238E27FC236}">
                  <a16:creationId xmlns:a16="http://schemas.microsoft.com/office/drawing/2014/main" id="{33B983F9-5F4A-4015-A208-4C6D255C6271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 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‘Invoegen’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56" name="Rechthoek 319">
              <a:extLst>
                <a:ext uri="{FF2B5EF4-FFF2-40B4-BE49-F238E27FC236}">
                  <a16:creationId xmlns:a16="http://schemas.microsoft.com/office/drawing/2014/main" id="{C962B24E-E889-43F4-B3E3-4F72163196CD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Invoegen</a:t>
              </a:r>
            </a:p>
          </p:txBody>
        </p:sp>
      </p:grpSp>
      <p:sp>
        <p:nvSpPr>
          <p:cNvPr id="210" name="Text Placeholder 27">
            <a:extLst>
              <a:ext uri="{FF2B5EF4-FFF2-40B4-BE49-F238E27FC236}">
                <a16:creationId xmlns:a16="http://schemas.microsoft.com/office/drawing/2014/main" id="{F50E9B9C-66DA-4D56-B895-F3BD9BB06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3717456" y="3845892"/>
            <a:ext cx="1015006" cy="1015006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solidFill>
            <a:srgbClr val="D2E9E6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211" name="Text Placeholder 27">
            <a:extLst>
              <a:ext uri="{FF2B5EF4-FFF2-40B4-BE49-F238E27FC236}">
                <a16:creationId xmlns:a16="http://schemas.microsoft.com/office/drawing/2014/main" id="{7E7B66FA-F7F2-4DF7-B081-9C02DDF0CD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0800000">
            <a:off x="3374999" y="2698724"/>
            <a:ext cx="2444775" cy="2444775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grpSp>
        <p:nvGrpSpPr>
          <p:cNvPr id="284" name="INSTRUCTIE">
            <a:extLst>
              <a:ext uri="{FF2B5EF4-FFF2-40B4-BE49-F238E27FC236}">
                <a16:creationId xmlns:a16="http://schemas.microsoft.com/office/drawing/2014/main" id="{123A0C5D-1880-4254-BC66-A97F70CDF560}"/>
              </a:ext>
            </a:extLst>
          </p:cNvPr>
          <p:cNvGrpSpPr/>
          <p:nvPr userDrawn="1"/>
        </p:nvGrpSpPr>
        <p:grpSpPr>
          <a:xfrm>
            <a:off x="-2839828" y="0"/>
            <a:ext cx="2770040" cy="4019512"/>
            <a:chOff x="-3786437" y="0"/>
            <a:chExt cx="3693386" cy="5359349"/>
          </a:xfrm>
        </p:grpSpPr>
        <p:sp>
          <p:nvSpPr>
            <p:cNvPr id="285" name="Rechthoek 329">
              <a:extLst>
                <a:ext uri="{FF2B5EF4-FFF2-40B4-BE49-F238E27FC236}">
                  <a16:creationId xmlns:a16="http://schemas.microsoft.com/office/drawing/2014/main" id="{1F074488-1E23-4C13-8BF2-BE3ACEE4A210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Tekst niveaus kiezen</a:t>
              </a:r>
            </a:p>
          </p:txBody>
        </p:sp>
        <p:sp>
          <p:nvSpPr>
            <p:cNvPr id="286" name="Ovaal 317">
              <a:extLst>
                <a:ext uri="{FF2B5EF4-FFF2-40B4-BE49-F238E27FC236}">
                  <a16:creationId xmlns:a16="http://schemas.microsoft.com/office/drawing/2014/main" id="{06631A75-A3F5-47D9-B810-73D837AEC0F0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87" name="Rechthoek 319">
              <a:extLst>
                <a:ext uri="{FF2B5EF4-FFF2-40B4-BE49-F238E27FC236}">
                  <a16:creationId xmlns:a16="http://schemas.microsoft.com/office/drawing/2014/main" id="{D6F5DF83-5768-4948-ADDD-7F67D4851393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33350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Pct val="90000"/>
                <a:buFont typeface="Arial" panose="020B0604020202020204" pitchFamily="34" charset="0"/>
                <a:buChar char="►"/>
                <a:tabLst/>
                <a:defRPr/>
              </a:pP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8" name="Ovaal 320">
              <a:extLst>
                <a:ext uri="{FF2B5EF4-FFF2-40B4-BE49-F238E27FC236}">
                  <a16:creationId xmlns:a16="http://schemas.microsoft.com/office/drawing/2014/main" id="{FC8285C0-CBE4-4BDF-941B-3611BDB32CB2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89" name="Rechthoek 328">
              <a:extLst>
                <a:ext uri="{FF2B5EF4-FFF2-40B4-BE49-F238E27FC236}">
                  <a16:creationId xmlns:a16="http://schemas.microsoft.com/office/drawing/2014/main" id="{A878168A-E847-42C3-9402-DFC64B53A3E7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90" name="Rechthoek 180">
              <a:extLst>
                <a:ext uri="{FF2B5EF4-FFF2-40B4-BE49-F238E27FC236}">
                  <a16:creationId xmlns:a16="http://schemas.microsoft.com/office/drawing/2014/main" id="{88A65278-1001-4E4B-B606-C459D102A847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1463" marR="0" lvl="0" indent="-138113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142C46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1" name="Ovaal 182">
              <a:extLst>
                <a:ext uri="{FF2B5EF4-FFF2-40B4-BE49-F238E27FC236}">
                  <a16:creationId xmlns:a16="http://schemas.microsoft.com/office/drawing/2014/main" id="{D5C91307-383B-47B5-B51F-83DB177ED88A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2" name="Rechthoek 183">
              <a:extLst>
                <a:ext uri="{FF2B5EF4-FFF2-40B4-BE49-F238E27FC236}">
                  <a16:creationId xmlns:a16="http://schemas.microsoft.com/office/drawing/2014/main" id="{58868A96-80F7-449F-981A-1E9050C0C6C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4813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3" name="Ovaal 185">
              <a:extLst>
                <a:ext uri="{FF2B5EF4-FFF2-40B4-BE49-F238E27FC236}">
                  <a16:creationId xmlns:a16="http://schemas.microsoft.com/office/drawing/2014/main" id="{E101782A-DBB2-4555-A3C5-CDA62100D136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4" name="Rechthoek 186">
              <a:extLst>
                <a:ext uri="{FF2B5EF4-FFF2-40B4-BE49-F238E27FC236}">
                  <a16:creationId xmlns:a16="http://schemas.microsoft.com/office/drawing/2014/main" id="{8BB60BB3-2CB5-4DF1-8FC1-A2A737898638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95" name="Ovaal 188">
              <a:extLst>
                <a:ext uri="{FF2B5EF4-FFF2-40B4-BE49-F238E27FC236}">
                  <a16:creationId xmlns:a16="http://schemas.microsoft.com/office/drawing/2014/main" id="{8EAA00A2-7D2A-49A6-96F6-DFF1F034E19D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96" name="Rechthoek 189">
              <a:extLst>
                <a:ext uri="{FF2B5EF4-FFF2-40B4-BE49-F238E27FC236}">
                  <a16:creationId xmlns:a16="http://schemas.microsoft.com/office/drawing/2014/main" id="{E42E517A-659B-40E0-88CB-076C2BFDD7CC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#1</a:t>
              </a:r>
            </a:p>
          </p:txBody>
        </p:sp>
        <p:sp>
          <p:nvSpPr>
            <p:cNvPr id="297" name="Ovaal 191">
              <a:extLst>
                <a:ext uri="{FF2B5EF4-FFF2-40B4-BE49-F238E27FC236}">
                  <a16:creationId xmlns:a16="http://schemas.microsoft.com/office/drawing/2014/main" id="{CDF70864-9374-45B7-9DFA-048CCA61696B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98" name="Rechthoek 192">
              <a:extLst>
                <a:ext uri="{FF2B5EF4-FFF2-40B4-BE49-F238E27FC236}">
                  <a16:creationId xmlns:a16="http://schemas.microsoft.com/office/drawing/2014/main" id="{650A4215-A52D-46D5-9DD4-0B915E5797B7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Numerieke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9" name="Ovaal 195">
              <a:extLst>
                <a:ext uri="{FF2B5EF4-FFF2-40B4-BE49-F238E27FC236}">
                  <a16:creationId xmlns:a16="http://schemas.microsoft.com/office/drawing/2014/main" id="{BA1D25D5-E35A-4A8F-9E5C-6D02CA7FB902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00" name="Rechthoek 196">
              <a:extLst>
                <a:ext uri="{FF2B5EF4-FFF2-40B4-BE49-F238E27FC236}">
                  <a16:creationId xmlns:a16="http://schemas.microsoft.com/office/drawing/2014/main" id="{2C229FE1-1C82-43B8-B7E3-E3D5CD550113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lphaU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Alfabetische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1" name="Ovaal 197">
              <a:extLst>
                <a:ext uri="{FF2B5EF4-FFF2-40B4-BE49-F238E27FC236}">
                  <a16:creationId xmlns:a16="http://schemas.microsoft.com/office/drawing/2014/main" id="{5ED3F390-99BC-4FE0-AF8E-A758FF06345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02" name="Rechthoek 198">
              <a:extLst>
                <a:ext uri="{FF2B5EF4-FFF2-40B4-BE49-F238E27FC236}">
                  <a16:creationId xmlns:a16="http://schemas.microsoft.com/office/drawing/2014/main" id="{00801578-BA41-4211-B46E-11A01CA2AB92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43200" marR="0" lvl="8" indent="-274320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>
                  <a:prstClr val="black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75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Bronvermelding</a:t>
              </a:r>
            </a:p>
          </p:txBody>
        </p:sp>
        <p:sp>
          <p:nvSpPr>
            <p:cNvPr id="303" name="Ovaal 200">
              <a:extLst>
                <a:ext uri="{FF2B5EF4-FFF2-40B4-BE49-F238E27FC236}">
                  <a16:creationId xmlns:a16="http://schemas.microsoft.com/office/drawing/2014/main" id="{E3A0F11D-1F4D-403B-AC46-B223AD47E4FC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04" name="Rechthoek 202">
              <a:extLst>
                <a:ext uri="{FF2B5EF4-FFF2-40B4-BE49-F238E27FC236}">
                  <a16:creationId xmlns:a16="http://schemas.microsoft.com/office/drawing/2014/main" id="{3E70CDB1-1585-4B56-8A11-E2BAAA6F3900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Alt. </a:t>
              </a: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#2</a:t>
              </a:r>
            </a:p>
          </p:txBody>
        </p:sp>
        <p:sp>
          <p:nvSpPr>
            <p:cNvPr id="305" name="Rechthoek 331">
              <a:extLst>
                <a:ext uri="{FF2B5EF4-FFF2-40B4-BE49-F238E27FC236}">
                  <a16:creationId xmlns:a16="http://schemas.microsoft.com/office/drawing/2014/main" id="{8B038021-0D12-4C98-B38C-42B2E2281726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306" name="ICOON_info">
              <a:extLst>
                <a:ext uri="{FF2B5EF4-FFF2-40B4-BE49-F238E27FC236}">
                  <a16:creationId xmlns:a16="http://schemas.microsoft.com/office/drawing/2014/main" id="{B3316DE3-A386-43EB-BBE6-8352DC4ACFF9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354" name="Ovaal 1">
                <a:extLst>
                  <a:ext uri="{FF2B5EF4-FFF2-40B4-BE49-F238E27FC236}">
                    <a16:creationId xmlns:a16="http://schemas.microsoft.com/office/drawing/2014/main" id="{77CA59DB-8DD2-4146-AB0E-086FF1CF5ECD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55" name="Graphic 163" descr="Informatie">
                <a:extLst>
                  <a:ext uri="{FF2B5EF4-FFF2-40B4-BE49-F238E27FC236}">
                    <a16:creationId xmlns:a16="http://schemas.microsoft.com/office/drawing/2014/main" id="{81AD5762-9E3E-480B-8F4D-A96C5994CC7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07" name="VOORBEELD">
              <a:extLst>
                <a:ext uri="{FF2B5EF4-FFF2-40B4-BE49-F238E27FC236}">
                  <a16:creationId xmlns:a16="http://schemas.microsoft.com/office/drawing/2014/main" id="{9AC25BE0-C1E6-4C78-A4F4-44716B1843CC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14" name="Rechthoek 335">
                <a:extLst>
                  <a:ext uri="{FF2B5EF4-FFF2-40B4-BE49-F238E27FC236}">
                    <a16:creationId xmlns:a16="http://schemas.microsoft.com/office/drawing/2014/main" id="{53DCB5DE-B46C-4EBD-B205-A15B42A8D43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15" name="Rechthoek 337">
                <a:extLst>
                  <a:ext uri="{FF2B5EF4-FFF2-40B4-BE49-F238E27FC236}">
                    <a16:creationId xmlns:a16="http://schemas.microsoft.com/office/drawing/2014/main" id="{2038CB9C-4AA8-4385-AF39-FF138AEAC0D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316" name="Groep 230">
                <a:extLst>
                  <a:ext uri="{FF2B5EF4-FFF2-40B4-BE49-F238E27FC236}">
                    <a16:creationId xmlns:a16="http://schemas.microsoft.com/office/drawing/2014/main" id="{CDA8644A-5600-4126-9B2F-CC9F0576057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47" name="Groep 232">
                  <a:extLst>
                    <a:ext uri="{FF2B5EF4-FFF2-40B4-BE49-F238E27FC236}">
                      <a16:creationId xmlns:a16="http://schemas.microsoft.com/office/drawing/2014/main" id="{25BD6D8F-C33D-490D-AD9B-14740F6A444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49" name="Rechte verbindingslijn 234">
                    <a:extLst>
                      <a:ext uri="{FF2B5EF4-FFF2-40B4-BE49-F238E27FC236}">
                        <a16:creationId xmlns:a16="http://schemas.microsoft.com/office/drawing/2014/main" id="{E7C9BBA8-8C13-4D99-8C44-1322B4361A8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0" name="Rechte verbindingslijn 235">
                    <a:extLst>
                      <a:ext uri="{FF2B5EF4-FFF2-40B4-BE49-F238E27FC236}">
                        <a16:creationId xmlns:a16="http://schemas.microsoft.com/office/drawing/2014/main" id="{12A250C4-4A15-433B-85E8-74F8338EFC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1" name="Rechte verbindingslijn 236">
                    <a:extLst>
                      <a:ext uri="{FF2B5EF4-FFF2-40B4-BE49-F238E27FC236}">
                        <a16:creationId xmlns:a16="http://schemas.microsoft.com/office/drawing/2014/main" id="{D03F4012-8F73-4A1E-81C8-D21577B3C3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2" name="Rechte verbindingslijn 237">
                    <a:extLst>
                      <a:ext uri="{FF2B5EF4-FFF2-40B4-BE49-F238E27FC236}">
                        <a16:creationId xmlns:a16="http://schemas.microsoft.com/office/drawing/2014/main" id="{F66D3ACD-32B2-42FE-B1AF-CFDB3003F9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3" name="Rechte verbindingslijn 238">
                    <a:extLst>
                      <a:ext uri="{FF2B5EF4-FFF2-40B4-BE49-F238E27FC236}">
                        <a16:creationId xmlns:a16="http://schemas.microsoft.com/office/drawing/2014/main" id="{86D0C107-DD04-4319-8544-2D466794C8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8" name="Pijl: rechts 233">
                  <a:extLst>
                    <a:ext uri="{FF2B5EF4-FFF2-40B4-BE49-F238E27FC236}">
                      <a16:creationId xmlns:a16="http://schemas.microsoft.com/office/drawing/2014/main" id="{B161B97B-CED5-4614-A8CE-E868726FA85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7" name="Groep 239">
                <a:extLst>
                  <a:ext uri="{FF2B5EF4-FFF2-40B4-BE49-F238E27FC236}">
                    <a16:creationId xmlns:a16="http://schemas.microsoft.com/office/drawing/2014/main" id="{20486608-0AD5-4160-BF37-0F538C6A3E4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40" name="Groep 241">
                  <a:extLst>
                    <a:ext uri="{FF2B5EF4-FFF2-40B4-BE49-F238E27FC236}">
                      <a16:creationId xmlns:a16="http://schemas.microsoft.com/office/drawing/2014/main" id="{2284CAF1-EA4A-468E-954A-A329FB442A1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2" name="Rechte verbindingslijn 243">
                    <a:extLst>
                      <a:ext uri="{FF2B5EF4-FFF2-40B4-BE49-F238E27FC236}">
                        <a16:creationId xmlns:a16="http://schemas.microsoft.com/office/drawing/2014/main" id="{ACC21F7B-067A-4B5A-86D4-6985961BAC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3" name="Rechte verbindingslijn 244">
                    <a:extLst>
                      <a:ext uri="{FF2B5EF4-FFF2-40B4-BE49-F238E27FC236}">
                        <a16:creationId xmlns:a16="http://schemas.microsoft.com/office/drawing/2014/main" id="{2BB01B73-6F28-4254-BD1A-8E4D429C79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4" name="Rechte verbindingslijn 245">
                    <a:extLst>
                      <a:ext uri="{FF2B5EF4-FFF2-40B4-BE49-F238E27FC236}">
                        <a16:creationId xmlns:a16="http://schemas.microsoft.com/office/drawing/2014/main" id="{055325D4-F7BC-409B-B795-29E9C79773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5" name="Rechte verbindingslijn 246">
                    <a:extLst>
                      <a:ext uri="{FF2B5EF4-FFF2-40B4-BE49-F238E27FC236}">
                        <a16:creationId xmlns:a16="http://schemas.microsoft.com/office/drawing/2014/main" id="{0983F98D-089A-4EAC-B95B-9426224F54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6" name="Rechte verbindingslijn 247">
                    <a:extLst>
                      <a:ext uri="{FF2B5EF4-FFF2-40B4-BE49-F238E27FC236}">
                        <a16:creationId xmlns:a16="http://schemas.microsoft.com/office/drawing/2014/main" id="{30CF2BCF-87D0-46B5-ABD2-59A8547F91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1" name="Pijl: rechts 242">
                  <a:extLst>
                    <a:ext uri="{FF2B5EF4-FFF2-40B4-BE49-F238E27FC236}">
                      <a16:creationId xmlns:a16="http://schemas.microsoft.com/office/drawing/2014/main" id="{619CB95E-1851-4271-95CA-29CBA5D5E2A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18" name="Rechte verbindingslijn 340">
                <a:extLst>
                  <a:ext uri="{FF2B5EF4-FFF2-40B4-BE49-F238E27FC236}">
                    <a16:creationId xmlns:a16="http://schemas.microsoft.com/office/drawing/2014/main" id="{B0B0E689-CDEC-4208-B327-E672DD8DAF8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19" name="Rechte verbindingslijn 341">
                <a:extLst>
                  <a:ext uri="{FF2B5EF4-FFF2-40B4-BE49-F238E27FC236}">
                    <a16:creationId xmlns:a16="http://schemas.microsoft.com/office/drawing/2014/main" id="{E3606B25-5C9C-461C-A5E0-C52D64AA92C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20" name="Rechthoek 344">
                <a:extLst>
                  <a:ext uri="{FF2B5EF4-FFF2-40B4-BE49-F238E27FC236}">
                    <a16:creationId xmlns:a16="http://schemas.microsoft.com/office/drawing/2014/main" id="{36D7E928-BDB8-416A-B2A0-94326B63022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321" name="Rechthoek 345">
                <a:extLst>
                  <a:ext uri="{FF2B5EF4-FFF2-40B4-BE49-F238E27FC236}">
                    <a16:creationId xmlns:a16="http://schemas.microsoft.com/office/drawing/2014/main" id="{AAD332DB-1DCC-4DCE-8EE7-09E033A5B1D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322" name="Groep 11">
                <a:extLst>
                  <a:ext uri="{FF2B5EF4-FFF2-40B4-BE49-F238E27FC236}">
                    <a16:creationId xmlns:a16="http://schemas.microsoft.com/office/drawing/2014/main" id="{AC642DEE-723B-4BEA-AB9A-6B0C0B96702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32" name="Rechthoek 346">
                  <a:extLst>
                    <a:ext uri="{FF2B5EF4-FFF2-40B4-BE49-F238E27FC236}">
                      <a16:creationId xmlns:a16="http://schemas.microsoft.com/office/drawing/2014/main" id="{D18B6E30-357B-4998-AEA6-FDB2272B9F9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33" name="Groep 6">
                  <a:extLst>
                    <a:ext uri="{FF2B5EF4-FFF2-40B4-BE49-F238E27FC236}">
                      <a16:creationId xmlns:a16="http://schemas.microsoft.com/office/drawing/2014/main" id="{21D22249-D655-4549-B155-9CFB8315C69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35" name="Rechte verbindingslijn 225">
                    <a:extLst>
                      <a:ext uri="{FF2B5EF4-FFF2-40B4-BE49-F238E27FC236}">
                        <a16:creationId xmlns:a16="http://schemas.microsoft.com/office/drawing/2014/main" id="{B7497448-6428-4488-944D-FC7001B18D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6" name="Rechte verbindingslijn 226">
                    <a:extLst>
                      <a:ext uri="{FF2B5EF4-FFF2-40B4-BE49-F238E27FC236}">
                        <a16:creationId xmlns:a16="http://schemas.microsoft.com/office/drawing/2014/main" id="{598EC153-6388-4EA2-A37A-EB6485FDD8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7" name="Rechte verbindingslijn 227">
                    <a:extLst>
                      <a:ext uri="{FF2B5EF4-FFF2-40B4-BE49-F238E27FC236}">
                        <a16:creationId xmlns:a16="http://schemas.microsoft.com/office/drawing/2014/main" id="{ABA13BF9-B1C1-4913-9ECF-D088400771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8" name="Rechte verbindingslijn 228">
                    <a:extLst>
                      <a:ext uri="{FF2B5EF4-FFF2-40B4-BE49-F238E27FC236}">
                        <a16:creationId xmlns:a16="http://schemas.microsoft.com/office/drawing/2014/main" id="{7E34BCDB-4EAF-4614-AEB6-CF97C5E764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9" name="Rechte verbindingslijn 229">
                    <a:extLst>
                      <a:ext uri="{FF2B5EF4-FFF2-40B4-BE49-F238E27FC236}">
                        <a16:creationId xmlns:a16="http://schemas.microsoft.com/office/drawing/2014/main" id="{ECDFA724-7B52-4979-9470-DD61C7977C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4" name="Pijl: rechts 217">
                  <a:extLst>
                    <a:ext uri="{FF2B5EF4-FFF2-40B4-BE49-F238E27FC236}">
                      <a16:creationId xmlns:a16="http://schemas.microsoft.com/office/drawing/2014/main" id="{EDDCD3BC-A5BC-435B-A0EB-84A7B0A4638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3" name="Groep 9">
                <a:extLst>
                  <a:ext uri="{FF2B5EF4-FFF2-40B4-BE49-F238E27FC236}">
                    <a16:creationId xmlns:a16="http://schemas.microsoft.com/office/drawing/2014/main" id="{14712A35-1907-4FB6-9387-10D9067B57A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24" name="Rechthoek 357">
                  <a:extLst>
                    <a:ext uri="{FF2B5EF4-FFF2-40B4-BE49-F238E27FC236}">
                      <a16:creationId xmlns:a16="http://schemas.microsoft.com/office/drawing/2014/main" id="{B3FB54FB-3823-4EAE-A70A-AE95FF39D4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25" name="Groep 5">
                  <a:extLst>
                    <a:ext uri="{FF2B5EF4-FFF2-40B4-BE49-F238E27FC236}">
                      <a16:creationId xmlns:a16="http://schemas.microsoft.com/office/drawing/2014/main" id="{866A467A-CC0C-41D3-B0BF-D3D555FFD8C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27" name="Rechte verbindingslijn 220">
                    <a:extLst>
                      <a:ext uri="{FF2B5EF4-FFF2-40B4-BE49-F238E27FC236}">
                        <a16:creationId xmlns:a16="http://schemas.microsoft.com/office/drawing/2014/main" id="{A6C8B5A3-7CE5-4AFA-83CB-E6AB3D2CF8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8" name="Rechte verbindingslijn 221">
                    <a:extLst>
                      <a:ext uri="{FF2B5EF4-FFF2-40B4-BE49-F238E27FC236}">
                        <a16:creationId xmlns:a16="http://schemas.microsoft.com/office/drawing/2014/main" id="{A1888946-3A33-4A41-9323-D02EAAC1D6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29" name="Rechte verbindingslijn 222">
                    <a:extLst>
                      <a:ext uri="{FF2B5EF4-FFF2-40B4-BE49-F238E27FC236}">
                        <a16:creationId xmlns:a16="http://schemas.microsoft.com/office/drawing/2014/main" id="{F9961CF5-AB72-4649-94E4-5EF2D0D78C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0" name="Rechte verbindingslijn 223">
                    <a:extLst>
                      <a:ext uri="{FF2B5EF4-FFF2-40B4-BE49-F238E27FC236}">
                        <a16:creationId xmlns:a16="http://schemas.microsoft.com/office/drawing/2014/main" id="{8458D79A-3D62-44FD-9E85-23955F70A5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1" name="Rechte verbindingslijn 224">
                    <a:extLst>
                      <a:ext uri="{FF2B5EF4-FFF2-40B4-BE49-F238E27FC236}">
                        <a16:creationId xmlns:a16="http://schemas.microsoft.com/office/drawing/2014/main" id="{3A9DE987-5013-4EA5-AA22-D2708A1655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6" name="Pijl: rechts 219">
                  <a:extLst>
                    <a:ext uri="{FF2B5EF4-FFF2-40B4-BE49-F238E27FC236}">
                      <a16:creationId xmlns:a16="http://schemas.microsoft.com/office/drawing/2014/main" id="{30FF7F6B-F254-4C60-82F7-3CBCDF984A3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08" name="Groep 4">
              <a:extLst>
                <a:ext uri="{FF2B5EF4-FFF2-40B4-BE49-F238E27FC236}">
                  <a16:creationId xmlns:a16="http://schemas.microsoft.com/office/drawing/2014/main" id="{7A073474-B0E6-429C-B6C5-C385C6AC658B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309" name="Inspireren">
                <a:extLst>
                  <a:ext uri="{FF2B5EF4-FFF2-40B4-BE49-F238E27FC236}">
                    <a16:creationId xmlns:a16="http://schemas.microsoft.com/office/drawing/2014/main" id="{5F118D4C-0555-4B59-A97F-054AA84F9F31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311" name="Freeform 12">
                  <a:extLst>
                    <a:ext uri="{FF2B5EF4-FFF2-40B4-BE49-F238E27FC236}">
                      <a16:creationId xmlns:a16="http://schemas.microsoft.com/office/drawing/2014/main" id="{4513A23A-4299-46F4-BA9E-973F76773B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Freeform 13">
                  <a:extLst>
                    <a:ext uri="{FF2B5EF4-FFF2-40B4-BE49-F238E27FC236}">
                      <a16:creationId xmlns:a16="http://schemas.microsoft.com/office/drawing/2014/main" id="{9F38022E-48B5-4E7F-85F7-4B597DFE2B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Freeform 14">
                  <a:extLst>
                    <a:ext uri="{FF2B5EF4-FFF2-40B4-BE49-F238E27FC236}">
                      <a16:creationId xmlns:a16="http://schemas.microsoft.com/office/drawing/2014/main" id="{0A704793-FBF4-49D6-BBEB-08E3F62228C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0" name="Tekstvak 3">
                <a:extLst>
                  <a:ext uri="{FF2B5EF4-FFF2-40B4-BE49-F238E27FC236}">
                    <a16:creationId xmlns:a16="http://schemas.microsoft.com/office/drawing/2014/main" id="{374577B0-2B52-4874-9677-3816229D87F1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89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blocks (4x)">
    <p:bg>
      <p:bgPr>
        <a:solidFill>
          <a:srgbClr val="D2E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D03B2B-6905-4297-ADC0-EED215E6A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4999" y="1496749"/>
            <a:ext cx="4032461" cy="136836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1908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224D7DE-4617-4C11-94BF-1D39A877D2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4999" y="1496749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A73EA0-4E27-4E9C-9E85-811D85488148}"/>
              </a:ext>
            </a:extLst>
          </p:cNvPr>
          <p:cNvSpPr/>
          <p:nvPr userDrawn="1"/>
        </p:nvSpPr>
        <p:spPr>
          <a:xfrm rot="16200000">
            <a:off x="3390900" y="-609600"/>
            <a:ext cx="5143500" cy="6362700"/>
          </a:xfrm>
          <a:custGeom>
            <a:avLst/>
            <a:gdLst>
              <a:gd name="connsiteX0" fmla="*/ 6858000 w 6858000"/>
              <a:gd name="connsiteY0" fmla="*/ 6858000 h 8483600"/>
              <a:gd name="connsiteX1" fmla="*/ 6858000 w 6858000"/>
              <a:gd name="connsiteY1" fmla="*/ 8483600 h 8483600"/>
              <a:gd name="connsiteX2" fmla="*/ 0 w 6858000"/>
              <a:gd name="connsiteY2" fmla="*/ 8483600 h 8483600"/>
              <a:gd name="connsiteX3" fmla="*/ 0 w 6858000"/>
              <a:gd name="connsiteY3" fmla="*/ 0 h 848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8483600">
                <a:moveTo>
                  <a:pt x="6858000" y="6858000"/>
                </a:moveTo>
                <a:lnTo>
                  <a:pt x="6858000" y="8483600"/>
                </a:lnTo>
                <a:lnTo>
                  <a:pt x="0" y="8483600"/>
                </a:lnTo>
                <a:lnTo>
                  <a:pt x="0" y="0"/>
                </a:lnTo>
                <a:close/>
              </a:path>
            </a:pathLst>
          </a:custGeom>
          <a:solidFill>
            <a:srgbClr val="E3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0F79AE6D-6DDB-40FB-A4F7-26C55BC4AE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0" y="1"/>
            <a:ext cx="1611041" cy="1611041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4281E-CDEA-443D-B75D-2D8ADB19F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000" y="399029"/>
            <a:ext cx="8334000" cy="540000"/>
          </a:xfrm>
        </p:spPr>
        <p:txBody>
          <a:bodyPr/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268BF-01A6-4228-BF63-3DF8E9E41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675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PBLQ – Informatieveiligheid in Ede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6C7AE-9911-44DB-9106-07F4E1DD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1DC12-EB21-47B0-8A68-113027250C2F}" type="slidenum">
              <a:rPr kumimoji="0" lang="nl-NL" sz="675" b="0" i="0" u="none" strike="noStrike" kern="1200" cap="none" spc="0" normalizeH="0" baseline="0" noProof="0" smtClean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675" b="0" i="0" u="none" strike="noStrike" kern="1200" cap="none" spc="0" normalizeH="0" baseline="0" noProof="0">
              <a:ln>
                <a:noFill/>
              </a:ln>
              <a:solidFill>
                <a:srgbClr val="142C4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93163-4D8B-40C8-84B7-499EE6667252}"/>
              </a:ext>
            </a:extLst>
          </p:cNvPr>
          <p:cNvSpPr txBox="1"/>
          <p:nvPr userDrawn="1"/>
        </p:nvSpPr>
        <p:spPr>
          <a:xfrm>
            <a:off x="0" y="-253254"/>
            <a:ext cx="2205990" cy="1438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00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Tekst </a:t>
            </a:r>
            <a:r>
              <a:rPr kumimoji="0" lang="nl-NL" sz="900" b="0" i="0" u="none" strike="noStrike" kern="1200" cap="none" spc="0" normalizeH="0" baseline="0" noProof="0" err="1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blocks</a:t>
            </a:r>
            <a:r>
              <a:rPr kumimoji="0" lang="nl-NL" sz="900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(4x)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CA56E25-61BD-44C7-9DB9-C30406A153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06541" y="1496749"/>
            <a:ext cx="4032461" cy="136836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1908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ADCBDFA5-FFF9-4630-8440-2AA98B3C93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06541" y="1496749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BFEA591D-F111-417C-BE28-1D94BAB4B6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4999" y="3094103"/>
            <a:ext cx="4032461" cy="136836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1908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6DA5DBB8-00BE-4FF6-A430-7CAC77DDE5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4999" y="3094102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5970364E-519E-42DA-8AA1-CE4B85A3F1B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06541" y="3094103"/>
            <a:ext cx="4032461" cy="136836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lIns="1908000" tIns="180000" rIns="72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4D201838-DDE3-485B-A104-6DF5011674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06541" y="3094102"/>
            <a:ext cx="4032461" cy="47762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39" name="Picture Placeholder 5">
            <a:extLst>
              <a:ext uri="{FF2B5EF4-FFF2-40B4-BE49-F238E27FC236}">
                <a16:creationId xmlns:a16="http://schemas.microsoft.com/office/drawing/2014/main" id="{DD41D028-5E1F-454D-9C35-86806B2FA7C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72212" y="1609206"/>
            <a:ext cx="1188695" cy="1188691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1" name="Picture Placeholder 5">
            <a:extLst>
              <a:ext uri="{FF2B5EF4-FFF2-40B4-BE49-F238E27FC236}">
                <a16:creationId xmlns:a16="http://schemas.microsoft.com/office/drawing/2014/main" id="{C24909C7-1377-4BCA-AA15-7A197CDB3587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773753" y="1609206"/>
            <a:ext cx="1188695" cy="1188691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0013D39A-3CCE-4A7C-A455-4F194716A66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72212" y="3206559"/>
            <a:ext cx="1188695" cy="1188691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sp>
        <p:nvSpPr>
          <p:cNvPr id="49" name="Picture Placeholder 5">
            <a:extLst>
              <a:ext uri="{FF2B5EF4-FFF2-40B4-BE49-F238E27FC236}">
                <a16:creationId xmlns:a16="http://schemas.microsoft.com/office/drawing/2014/main" id="{B902A165-5593-445C-AEDE-7E7B68B02066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773753" y="3206559"/>
            <a:ext cx="1188695" cy="1188691"/>
          </a:xfrm>
          <a:noFill/>
        </p:spPr>
        <p:txBody>
          <a:bodyPr anchor="ctr" anchorCtr="0"/>
          <a:lstStyle>
            <a:lvl1pPr marL="0" indent="0" algn="ctr">
              <a:buNone/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/>
              <a:t>icon</a:t>
            </a:r>
          </a:p>
        </p:txBody>
      </p:sp>
      <p:grpSp>
        <p:nvGrpSpPr>
          <p:cNvPr id="35" name="INSTRUCTIE">
            <a:extLst>
              <a:ext uri="{FF2B5EF4-FFF2-40B4-BE49-F238E27FC236}">
                <a16:creationId xmlns:a16="http://schemas.microsoft.com/office/drawing/2014/main" id="{E9EE6E34-8665-4D6E-B7B2-7BE4FFA830EE}"/>
              </a:ext>
            </a:extLst>
          </p:cNvPr>
          <p:cNvGrpSpPr/>
          <p:nvPr userDrawn="1"/>
        </p:nvGrpSpPr>
        <p:grpSpPr>
          <a:xfrm>
            <a:off x="9283197" y="0"/>
            <a:ext cx="2769835" cy="3935361"/>
            <a:chOff x="-3786164" y="0"/>
            <a:chExt cx="3693113" cy="5247148"/>
          </a:xfrm>
        </p:grpSpPr>
        <p:sp>
          <p:nvSpPr>
            <p:cNvPr id="36" name="Rechthoek 262">
              <a:extLst>
                <a:ext uri="{FF2B5EF4-FFF2-40B4-BE49-F238E27FC236}">
                  <a16:creationId xmlns:a16="http://schemas.microsoft.com/office/drawing/2014/main" id="{534C68E7-E036-4864-A9E4-A4427C20E788}"/>
                </a:ext>
              </a:extLst>
            </p:cNvPr>
            <p:cNvSpPr/>
            <p:nvPr userDrawn="1"/>
          </p:nvSpPr>
          <p:spPr>
            <a:xfrm>
              <a:off x="-3786164" y="0"/>
              <a:ext cx="3593091" cy="459702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38" name="Rechthoek 263">
              <a:extLst>
                <a:ext uri="{FF2B5EF4-FFF2-40B4-BE49-F238E27FC236}">
                  <a16:creationId xmlns:a16="http://schemas.microsoft.com/office/drawing/2014/main" id="{C09C4A7C-2B27-4A78-92C8-930764B9A0AE}"/>
                </a:ext>
              </a:extLst>
            </p:cNvPr>
            <p:cNvSpPr/>
            <p:nvPr userDrawn="1"/>
          </p:nvSpPr>
          <p:spPr>
            <a:xfrm>
              <a:off x="-3786164" y="4419148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sp>
          <p:nvSpPr>
            <p:cNvPr id="40" name="Ovaal 264">
              <a:extLst>
                <a:ext uri="{FF2B5EF4-FFF2-40B4-BE49-F238E27FC236}">
                  <a16:creationId xmlns:a16="http://schemas.microsoft.com/office/drawing/2014/main" id="{AFB69758-8A34-4761-9072-61CE1B018A0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2" name="Rechthoek 265">
              <a:extLst>
                <a:ext uri="{FF2B5EF4-FFF2-40B4-BE49-F238E27FC236}">
                  <a16:creationId xmlns:a16="http://schemas.microsoft.com/office/drawing/2014/main" id="{688DD319-328E-40CE-8558-2F19495C86E7}"/>
                </a:ext>
              </a:extLst>
            </p:cNvPr>
            <p:cNvSpPr/>
            <p:nvPr userDrawn="1"/>
          </p:nvSpPr>
          <p:spPr>
            <a:xfrm>
              <a:off x="-3319416" y="465323"/>
              <a:ext cx="3008779" cy="66185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‘Backspace toets’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44" name="Ovaal 266">
              <a:extLst>
                <a:ext uri="{FF2B5EF4-FFF2-40B4-BE49-F238E27FC236}">
                  <a16:creationId xmlns:a16="http://schemas.microsoft.com/office/drawing/2014/main" id="{81758855-FAFC-4E72-822F-306073B6D48B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5" name="Rechthoek 267">
              <a:extLst>
                <a:ext uri="{FF2B5EF4-FFF2-40B4-BE49-F238E27FC236}">
                  <a16:creationId xmlns:a16="http://schemas.microsoft.com/office/drawing/2014/main" id="{DACC0AA4-0E49-4A24-972E-9B3BF4E761D8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 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‘Invoegen’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47" name="Rechthoek 268">
              <a:extLst>
                <a:ext uri="{FF2B5EF4-FFF2-40B4-BE49-F238E27FC236}">
                  <a16:creationId xmlns:a16="http://schemas.microsoft.com/office/drawing/2014/main" id="{8DD452A4-244E-482C-8E3A-3522C608DE60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Invoegen</a:t>
              </a:r>
            </a:p>
          </p:txBody>
        </p:sp>
        <p:sp>
          <p:nvSpPr>
            <p:cNvPr id="48" name="Ovaal 269">
              <a:extLst>
                <a:ext uri="{FF2B5EF4-FFF2-40B4-BE49-F238E27FC236}">
                  <a16:creationId xmlns:a16="http://schemas.microsoft.com/office/drawing/2014/main" id="{3DAE715A-9A49-4A86-8ED5-34FC86387AC9}"/>
                </a:ext>
              </a:extLst>
            </p:cNvPr>
            <p:cNvSpPr/>
            <p:nvPr userDrawn="1"/>
          </p:nvSpPr>
          <p:spPr>
            <a:xfrm>
              <a:off x="-3603587" y="26348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0" name="Rechthoek 270">
              <a:extLst>
                <a:ext uri="{FF2B5EF4-FFF2-40B4-BE49-F238E27FC236}">
                  <a16:creationId xmlns:a16="http://schemas.microsoft.com/office/drawing/2014/main" id="{5F564F94-BD1F-4F5A-AB81-574B4BEEBCB5}"/>
                </a:ext>
              </a:extLst>
            </p:cNvPr>
            <p:cNvSpPr/>
            <p:nvPr userDrawn="1"/>
          </p:nvSpPr>
          <p:spPr>
            <a:xfrm>
              <a:off x="-3319415" y="2634835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‘Bijsnijden’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51" name="Groep 271">
              <a:extLst>
                <a:ext uri="{FF2B5EF4-FFF2-40B4-BE49-F238E27FC236}">
                  <a16:creationId xmlns:a16="http://schemas.microsoft.com/office/drawing/2014/main" id="{A9F2888B-67EE-4AAC-B810-4BA10AE987AC}"/>
                </a:ext>
              </a:extLst>
            </p:cNvPr>
            <p:cNvGrpSpPr/>
            <p:nvPr userDrawn="1"/>
          </p:nvGrpSpPr>
          <p:grpSpPr>
            <a:xfrm>
              <a:off x="-3354295" y="3728895"/>
              <a:ext cx="514284" cy="506545"/>
              <a:chOff x="12617641" y="3403239"/>
              <a:chExt cx="752963" cy="741634"/>
            </a:xfrm>
          </p:grpSpPr>
          <p:grpSp>
            <p:nvGrpSpPr>
              <p:cNvPr id="69" name="Groep 288">
                <a:extLst>
                  <a:ext uri="{FF2B5EF4-FFF2-40B4-BE49-F238E27FC236}">
                    <a16:creationId xmlns:a16="http://schemas.microsoft.com/office/drawing/2014/main" id="{DD27B740-8CB3-4F69-90FE-49EB2133665B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72" name="Groep 291">
                  <a:extLst>
                    <a:ext uri="{FF2B5EF4-FFF2-40B4-BE49-F238E27FC236}">
                      <a16:creationId xmlns:a16="http://schemas.microsoft.com/office/drawing/2014/main" id="{9F4024CC-3F95-4451-B1FC-BCC78BA5DB60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79" name="Groep 298">
                    <a:extLst>
                      <a:ext uri="{FF2B5EF4-FFF2-40B4-BE49-F238E27FC236}">
                        <a16:creationId xmlns:a16="http://schemas.microsoft.com/office/drawing/2014/main" id="{0502D574-1BCF-4558-BC5C-7AAB18165BC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82" name="Rechthoek 301">
                      <a:extLst>
                        <a:ext uri="{FF2B5EF4-FFF2-40B4-BE49-F238E27FC236}">
                          <a16:creationId xmlns:a16="http://schemas.microsoft.com/office/drawing/2014/main" id="{86E76D82-75CE-4C07-93D6-AC9C4B0489E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3" name="Rechthoek 302">
                      <a:extLst>
                        <a:ext uri="{FF2B5EF4-FFF2-40B4-BE49-F238E27FC236}">
                          <a16:creationId xmlns:a16="http://schemas.microsoft.com/office/drawing/2014/main" id="{4983E9E8-D973-49CB-9865-81FA5CB1A85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4" name="Ovaal 303">
                      <a:extLst>
                        <a:ext uri="{FF2B5EF4-FFF2-40B4-BE49-F238E27FC236}">
                          <a16:creationId xmlns:a16="http://schemas.microsoft.com/office/drawing/2014/main" id="{1C3A015C-7595-48C7-B891-8380AC0F494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75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80" name="Afbeelding 299">
                    <a:extLst>
                      <a:ext uri="{FF2B5EF4-FFF2-40B4-BE49-F238E27FC236}">
                        <a16:creationId xmlns:a16="http://schemas.microsoft.com/office/drawing/2014/main" id="{61BEF82F-6103-4274-ABFF-0D1A1312042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1" name="Afbeelding 300">
                    <a:extLst>
                      <a:ext uri="{FF2B5EF4-FFF2-40B4-BE49-F238E27FC236}">
                        <a16:creationId xmlns:a16="http://schemas.microsoft.com/office/drawing/2014/main" id="{7EB79EAE-179B-433C-8978-58A35F7D56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3" name="Groep 292">
                  <a:extLst>
                    <a:ext uri="{FF2B5EF4-FFF2-40B4-BE49-F238E27FC236}">
                      <a16:creationId xmlns:a16="http://schemas.microsoft.com/office/drawing/2014/main" id="{D8C5FAA0-5F41-4A7B-99BC-536A4E7AB2A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7" name="Rechthoek 296">
                    <a:extLst>
                      <a:ext uri="{FF2B5EF4-FFF2-40B4-BE49-F238E27FC236}">
                        <a16:creationId xmlns:a16="http://schemas.microsoft.com/office/drawing/2014/main" id="{70AAB4EF-B22D-4308-8BC7-2A842BA57FB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8" name="Rechthoek 297">
                    <a:extLst>
                      <a:ext uri="{FF2B5EF4-FFF2-40B4-BE49-F238E27FC236}">
                        <a16:creationId xmlns:a16="http://schemas.microsoft.com/office/drawing/2014/main" id="{93D3DFC3-2CCD-498E-A814-17454FFE67A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4" name="Groep 293">
                  <a:extLst>
                    <a:ext uri="{FF2B5EF4-FFF2-40B4-BE49-F238E27FC236}">
                      <a16:creationId xmlns:a16="http://schemas.microsoft.com/office/drawing/2014/main" id="{30C67E1A-42ED-4E84-A5FD-354286A6442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5" name="Rechthoek 294">
                    <a:extLst>
                      <a:ext uri="{FF2B5EF4-FFF2-40B4-BE49-F238E27FC236}">
                        <a16:creationId xmlns:a16="http://schemas.microsoft.com/office/drawing/2014/main" id="{6578D95A-4F04-42A6-8703-246B227BFD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6" name="Rechthoek 295">
                    <a:extLst>
                      <a:ext uri="{FF2B5EF4-FFF2-40B4-BE49-F238E27FC236}">
                        <a16:creationId xmlns:a16="http://schemas.microsoft.com/office/drawing/2014/main" id="{3366A075-EC5C-4809-BA2E-FDCF783FBB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70" name="Rechthoek 289">
                <a:extLst>
                  <a:ext uri="{FF2B5EF4-FFF2-40B4-BE49-F238E27FC236}">
                    <a16:creationId xmlns:a16="http://schemas.microsoft.com/office/drawing/2014/main" id="{62A104A4-9DF6-43EF-879B-0C3910F6A04E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71" name="Gelijkbenige driehoek 290">
                <a:extLst>
                  <a:ext uri="{FF2B5EF4-FFF2-40B4-BE49-F238E27FC236}">
                    <a16:creationId xmlns:a16="http://schemas.microsoft.com/office/drawing/2014/main" id="{2A91A6DD-C399-4F6A-A220-FD0183B2DFB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3" name="ICOON_info">
              <a:extLst>
                <a:ext uri="{FF2B5EF4-FFF2-40B4-BE49-F238E27FC236}">
                  <a16:creationId xmlns:a16="http://schemas.microsoft.com/office/drawing/2014/main" id="{3BA41C4E-D91B-43FE-B59B-F0B0F9DC50BC}"/>
                </a:ext>
              </a:extLst>
            </p:cNvPr>
            <p:cNvGrpSpPr/>
            <p:nvPr userDrawn="1"/>
          </p:nvGrpSpPr>
          <p:grpSpPr>
            <a:xfrm>
              <a:off x="-376736" y="4248099"/>
              <a:ext cx="283685" cy="283685"/>
              <a:chOff x="-510741" y="5913713"/>
              <a:chExt cx="267555" cy="267555"/>
            </a:xfrm>
          </p:grpSpPr>
          <p:sp>
            <p:nvSpPr>
              <p:cNvPr id="67" name="Ovaal 286">
                <a:extLst>
                  <a:ext uri="{FF2B5EF4-FFF2-40B4-BE49-F238E27FC236}">
                    <a16:creationId xmlns:a16="http://schemas.microsoft.com/office/drawing/2014/main" id="{BEBA713F-30F6-40F1-92CD-DCDA1A4B40F4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Graphic 163" descr="Informatie">
                <a:extLst>
                  <a:ext uri="{FF2B5EF4-FFF2-40B4-BE49-F238E27FC236}">
                    <a16:creationId xmlns:a16="http://schemas.microsoft.com/office/drawing/2014/main" id="{4F30B549-F87D-4F83-AAC8-85EEC538C6C7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4" name="Groep 273">
              <a:extLst>
                <a:ext uri="{FF2B5EF4-FFF2-40B4-BE49-F238E27FC236}">
                  <a16:creationId xmlns:a16="http://schemas.microsoft.com/office/drawing/2014/main" id="{8515BB84-CDA6-47FE-BB14-177111562EF3}"/>
                </a:ext>
              </a:extLst>
            </p:cNvPr>
            <p:cNvGrpSpPr/>
            <p:nvPr userDrawn="1"/>
          </p:nvGrpSpPr>
          <p:grpSpPr>
            <a:xfrm>
              <a:off x="-938434" y="4556525"/>
              <a:ext cx="627798" cy="576693"/>
              <a:chOff x="-938434" y="4570310"/>
              <a:chExt cx="627798" cy="576693"/>
            </a:xfrm>
          </p:grpSpPr>
          <p:grpSp>
            <p:nvGrpSpPr>
              <p:cNvPr id="62" name="Inspireren">
                <a:extLst>
                  <a:ext uri="{FF2B5EF4-FFF2-40B4-BE49-F238E27FC236}">
                    <a16:creationId xmlns:a16="http://schemas.microsoft.com/office/drawing/2014/main" id="{604204E9-16FB-45BE-88B9-7DFB8C7046A2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716116" y="4570310"/>
                <a:ext cx="169778" cy="242385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64" name="Freeform 12">
                  <a:extLst>
                    <a:ext uri="{FF2B5EF4-FFF2-40B4-BE49-F238E27FC236}">
                      <a16:creationId xmlns:a16="http://schemas.microsoft.com/office/drawing/2014/main" id="{15288CCD-01BE-4999-8860-E71BCF19FB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13">
                  <a:extLst>
                    <a:ext uri="{FF2B5EF4-FFF2-40B4-BE49-F238E27FC236}">
                      <a16:creationId xmlns:a16="http://schemas.microsoft.com/office/drawing/2014/main" id="{C0965433-348F-41DC-BE88-DAAF7E8FFD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14">
                  <a:extLst>
                    <a:ext uri="{FF2B5EF4-FFF2-40B4-BE49-F238E27FC236}">
                      <a16:creationId xmlns:a16="http://schemas.microsoft.com/office/drawing/2014/main" id="{D51A2FED-C75B-42EF-B589-DE01584F32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" name="Tekstvak 282">
                <a:extLst>
                  <a:ext uri="{FF2B5EF4-FFF2-40B4-BE49-F238E27FC236}">
                    <a16:creationId xmlns:a16="http://schemas.microsoft.com/office/drawing/2014/main" id="{92EFD160-D932-4B74-AEC1-06EC18857273}"/>
                  </a:ext>
                </a:extLst>
              </p:cNvPr>
              <p:cNvSpPr txBox="1"/>
              <p:nvPr userDrawn="1"/>
            </p:nvSpPr>
            <p:spPr>
              <a:xfrm>
                <a:off x="-938434" y="4824764"/>
                <a:ext cx="627798" cy="3222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  <p:grpSp>
          <p:nvGrpSpPr>
            <p:cNvPr id="55" name="Groep 274">
              <a:extLst>
                <a:ext uri="{FF2B5EF4-FFF2-40B4-BE49-F238E27FC236}">
                  <a16:creationId xmlns:a16="http://schemas.microsoft.com/office/drawing/2014/main" id="{7559DC30-2177-4DE5-BF9B-68CC15FAA014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56" name="Groep 275">
                <a:extLst>
                  <a:ext uri="{FF2B5EF4-FFF2-40B4-BE49-F238E27FC236}">
                    <a16:creationId xmlns:a16="http://schemas.microsoft.com/office/drawing/2014/main" id="{C704AC6E-54FA-41DE-94CB-420519E361AE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58" name="Vrije vorm: vorm 277">
                  <a:extLst>
                    <a:ext uri="{FF2B5EF4-FFF2-40B4-BE49-F238E27FC236}">
                      <a16:creationId xmlns:a16="http://schemas.microsoft.com/office/drawing/2014/main" id="{D7150DA3-D006-4947-9880-82EEC0DCA620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59" name="Groep 278">
                  <a:extLst>
                    <a:ext uri="{FF2B5EF4-FFF2-40B4-BE49-F238E27FC236}">
                      <a16:creationId xmlns:a16="http://schemas.microsoft.com/office/drawing/2014/main" id="{13015287-A5DA-4A32-B95E-83118BCDCC3D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60" name="Vrije vorm: vorm 279">
                    <a:extLst>
                      <a:ext uri="{FF2B5EF4-FFF2-40B4-BE49-F238E27FC236}">
                        <a16:creationId xmlns:a16="http://schemas.microsoft.com/office/drawing/2014/main" id="{9E1F0C03-6743-42FD-A8EC-8C47837924D8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Vrije vorm: vorm 280">
                    <a:extLst>
                      <a:ext uri="{FF2B5EF4-FFF2-40B4-BE49-F238E27FC236}">
                        <a16:creationId xmlns:a16="http://schemas.microsoft.com/office/drawing/2014/main" id="{48DEFB63-1D8A-4C2E-BD3B-5AE09225150D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7" name="Tekstvak 276">
                <a:extLst>
                  <a:ext uri="{FF2B5EF4-FFF2-40B4-BE49-F238E27FC236}">
                    <a16:creationId xmlns:a16="http://schemas.microsoft.com/office/drawing/2014/main" id="{EF25AD46-493A-4F63-8FB0-47E8045739D8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</p:grpSp>
      <p:grpSp>
        <p:nvGrpSpPr>
          <p:cNvPr id="157" name="INSTRUCTIE">
            <a:extLst>
              <a:ext uri="{FF2B5EF4-FFF2-40B4-BE49-F238E27FC236}">
                <a16:creationId xmlns:a16="http://schemas.microsoft.com/office/drawing/2014/main" id="{9982B014-B4A9-4BFE-BF5E-E3D8A9C22A6D}"/>
              </a:ext>
            </a:extLst>
          </p:cNvPr>
          <p:cNvGrpSpPr/>
          <p:nvPr userDrawn="1"/>
        </p:nvGrpSpPr>
        <p:grpSpPr>
          <a:xfrm>
            <a:off x="-2839828" y="0"/>
            <a:ext cx="2770040" cy="4019512"/>
            <a:chOff x="-3786437" y="0"/>
            <a:chExt cx="3693386" cy="5359349"/>
          </a:xfrm>
        </p:grpSpPr>
        <p:sp>
          <p:nvSpPr>
            <p:cNvPr id="158" name="Rechthoek 329">
              <a:extLst>
                <a:ext uri="{FF2B5EF4-FFF2-40B4-BE49-F238E27FC236}">
                  <a16:creationId xmlns:a16="http://schemas.microsoft.com/office/drawing/2014/main" id="{DE5C230B-21C6-43C7-B488-2594F3EB465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Tekst niveaus kiezen</a:t>
              </a:r>
            </a:p>
          </p:txBody>
        </p:sp>
        <p:sp>
          <p:nvSpPr>
            <p:cNvPr id="159" name="Ovaal 317">
              <a:extLst>
                <a:ext uri="{FF2B5EF4-FFF2-40B4-BE49-F238E27FC236}">
                  <a16:creationId xmlns:a16="http://schemas.microsoft.com/office/drawing/2014/main" id="{A332E880-FE76-45F1-9BC6-517C99D00CA9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0" name="Rechthoek 319">
              <a:extLst>
                <a:ext uri="{FF2B5EF4-FFF2-40B4-BE49-F238E27FC236}">
                  <a16:creationId xmlns:a16="http://schemas.microsoft.com/office/drawing/2014/main" id="{9746B8AD-48F8-43BC-8C66-C2DA7ED2250C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33350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Pct val="90000"/>
                <a:buFont typeface="Arial" panose="020B0604020202020204" pitchFamily="34" charset="0"/>
                <a:buChar char="►"/>
                <a:tabLst/>
                <a:defRPr/>
              </a:pP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1" name="Ovaal 320">
              <a:extLst>
                <a:ext uri="{FF2B5EF4-FFF2-40B4-BE49-F238E27FC236}">
                  <a16:creationId xmlns:a16="http://schemas.microsoft.com/office/drawing/2014/main" id="{4A217D97-D5DC-4B53-9933-6CAB8F1127D0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2" name="Rechthoek 328">
              <a:extLst>
                <a:ext uri="{FF2B5EF4-FFF2-40B4-BE49-F238E27FC236}">
                  <a16:creationId xmlns:a16="http://schemas.microsoft.com/office/drawing/2014/main" id="{7661809D-BFAD-4100-B366-E55D04E0C82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63" name="Rechthoek 180">
              <a:extLst>
                <a:ext uri="{FF2B5EF4-FFF2-40B4-BE49-F238E27FC236}">
                  <a16:creationId xmlns:a16="http://schemas.microsoft.com/office/drawing/2014/main" id="{D18CEB7A-9A32-44AE-9037-160660A86BDC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1463" marR="0" lvl="0" indent="-138113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142C46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64" name="Ovaal 182">
              <a:extLst>
                <a:ext uri="{FF2B5EF4-FFF2-40B4-BE49-F238E27FC236}">
                  <a16:creationId xmlns:a16="http://schemas.microsoft.com/office/drawing/2014/main" id="{C336C26C-6D07-43C5-9CAF-03B69D47F8F0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5" name="Rechthoek 183">
              <a:extLst>
                <a:ext uri="{FF2B5EF4-FFF2-40B4-BE49-F238E27FC236}">
                  <a16:creationId xmlns:a16="http://schemas.microsoft.com/office/drawing/2014/main" id="{8AB1D2B8-BA58-4574-8263-79A12F89CDB1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4813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66" name="Ovaal 185">
              <a:extLst>
                <a:ext uri="{FF2B5EF4-FFF2-40B4-BE49-F238E27FC236}">
                  <a16:creationId xmlns:a16="http://schemas.microsoft.com/office/drawing/2014/main" id="{12424901-FB1C-4F91-BEB9-33B1F84849BC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67" name="Rechthoek 186">
              <a:extLst>
                <a:ext uri="{FF2B5EF4-FFF2-40B4-BE49-F238E27FC236}">
                  <a16:creationId xmlns:a16="http://schemas.microsoft.com/office/drawing/2014/main" id="{C2E4A906-B589-49DE-8749-192234458154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168" name="Ovaal 188">
              <a:extLst>
                <a:ext uri="{FF2B5EF4-FFF2-40B4-BE49-F238E27FC236}">
                  <a16:creationId xmlns:a16="http://schemas.microsoft.com/office/drawing/2014/main" id="{15E78754-8B57-4BDF-A765-C3E9E0103D78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69" name="Rechthoek 189">
              <a:extLst>
                <a:ext uri="{FF2B5EF4-FFF2-40B4-BE49-F238E27FC236}">
                  <a16:creationId xmlns:a16="http://schemas.microsoft.com/office/drawing/2014/main" id="{835D170F-3970-4636-8919-3AC84B2AB794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#1</a:t>
              </a:r>
            </a:p>
          </p:txBody>
        </p:sp>
        <p:sp>
          <p:nvSpPr>
            <p:cNvPr id="170" name="Ovaal 191">
              <a:extLst>
                <a:ext uri="{FF2B5EF4-FFF2-40B4-BE49-F238E27FC236}">
                  <a16:creationId xmlns:a16="http://schemas.microsoft.com/office/drawing/2014/main" id="{31519528-C61C-4220-B584-01FA9542C6AD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171" name="Rechthoek 192">
              <a:extLst>
                <a:ext uri="{FF2B5EF4-FFF2-40B4-BE49-F238E27FC236}">
                  <a16:creationId xmlns:a16="http://schemas.microsoft.com/office/drawing/2014/main" id="{E1491258-1CCB-4688-9389-2CB88C056B82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Numerieke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2" name="Ovaal 195">
              <a:extLst>
                <a:ext uri="{FF2B5EF4-FFF2-40B4-BE49-F238E27FC236}">
                  <a16:creationId xmlns:a16="http://schemas.microsoft.com/office/drawing/2014/main" id="{2FA1706B-6B60-43F9-8A04-1FA83DFC3EFA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173" name="Rechthoek 196">
              <a:extLst>
                <a:ext uri="{FF2B5EF4-FFF2-40B4-BE49-F238E27FC236}">
                  <a16:creationId xmlns:a16="http://schemas.microsoft.com/office/drawing/2014/main" id="{3F24CFBE-2F89-4B7C-A92E-5B1291B80962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lphaU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Alfabetische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74" name="Ovaal 197">
              <a:extLst>
                <a:ext uri="{FF2B5EF4-FFF2-40B4-BE49-F238E27FC236}">
                  <a16:creationId xmlns:a16="http://schemas.microsoft.com/office/drawing/2014/main" id="{5A1D6FCA-3B65-48D0-8D9E-0A9EE95E3302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175" name="Rechthoek 198">
              <a:extLst>
                <a:ext uri="{FF2B5EF4-FFF2-40B4-BE49-F238E27FC236}">
                  <a16:creationId xmlns:a16="http://schemas.microsoft.com/office/drawing/2014/main" id="{98F64593-7811-4DC4-B60F-732F6390984B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43200" marR="0" lvl="8" indent="-274320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>
                  <a:prstClr val="black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75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Bronvermelding</a:t>
              </a:r>
            </a:p>
          </p:txBody>
        </p:sp>
        <p:sp>
          <p:nvSpPr>
            <p:cNvPr id="176" name="Ovaal 200">
              <a:extLst>
                <a:ext uri="{FF2B5EF4-FFF2-40B4-BE49-F238E27FC236}">
                  <a16:creationId xmlns:a16="http://schemas.microsoft.com/office/drawing/2014/main" id="{3AC0F48C-111C-4D86-B5DF-2E46B8DE8E87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177" name="Rechthoek 202">
              <a:extLst>
                <a:ext uri="{FF2B5EF4-FFF2-40B4-BE49-F238E27FC236}">
                  <a16:creationId xmlns:a16="http://schemas.microsoft.com/office/drawing/2014/main" id="{3646D0BF-DBE6-4A13-B97C-0E85D02AC8F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Alt. </a:t>
              </a: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#2</a:t>
              </a:r>
            </a:p>
          </p:txBody>
        </p:sp>
        <p:sp>
          <p:nvSpPr>
            <p:cNvPr id="178" name="Rechthoek 331">
              <a:extLst>
                <a:ext uri="{FF2B5EF4-FFF2-40B4-BE49-F238E27FC236}">
                  <a16:creationId xmlns:a16="http://schemas.microsoft.com/office/drawing/2014/main" id="{C20D4D6A-AC9E-4540-872F-B48AA14E1826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179" name="ICOON_info">
              <a:extLst>
                <a:ext uri="{FF2B5EF4-FFF2-40B4-BE49-F238E27FC236}">
                  <a16:creationId xmlns:a16="http://schemas.microsoft.com/office/drawing/2014/main" id="{45F2E000-089B-411F-80AE-3561E3F26C3B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227" name="Ovaal 1">
                <a:extLst>
                  <a:ext uri="{FF2B5EF4-FFF2-40B4-BE49-F238E27FC236}">
                    <a16:creationId xmlns:a16="http://schemas.microsoft.com/office/drawing/2014/main" id="{3C9A2408-679B-4E38-A6BA-0D5987B8B12C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Graphic 163" descr="Informatie">
                <a:extLst>
                  <a:ext uri="{FF2B5EF4-FFF2-40B4-BE49-F238E27FC236}">
                    <a16:creationId xmlns:a16="http://schemas.microsoft.com/office/drawing/2014/main" id="{A2852B83-703C-43D2-AF4E-EAEE26167F9B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0" name="VOORBEELD">
              <a:extLst>
                <a:ext uri="{FF2B5EF4-FFF2-40B4-BE49-F238E27FC236}">
                  <a16:creationId xmlns:a16="http://schemas.microsoft.com/office/drawing/2014/main" id="{F6237BCA-A7EC-42AE-A690-CEC941CB0A48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187" name="Rechthoek 335">
                <a:extLst>
                  <a:ext uri="{FF2B5EF4-FFF2-40B4-BE49-F238E27FC236}">
                    <a16:creationId xmlns:a16="http://schemas.microsoft.com/office/drawing/2014/main" id="{9FBA560E-AA8A-45F2-9935-A4B33A2A309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88" name="Rechthoek 337">
                <a:extLst>
                  <a:ext uri="{FF2B5EF4-FFF2-40B4-BE49-F238E27FC236}">
                    <a16:creationId xmlns:a16="http://schemas.microsoft.com/office/drawing/2014/main" id="{5AEBB358-5FBE-4951-B411-361DC65F0F2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89" name="Groep 230">
                <a:extLst>
                  <a:ext uri="{FF2B5EF4-FFF2-40B4-BE49-F238E27FC236}">
                    <a16:creationId xmlns:a16="http://schemas.microsoft.com/office/drawing/2014/main" id="{BC74FF66-569D-4F84-9A57-CB4B90CF475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220" name="Groep 232">
                  <a:extLst>
                    <a:ext uri="{FF2B5EF4-FFF2-40B4-BE49-F238E27FC236}">
                      <a16:creationId xmlns:a16="http://schemas.microsoft.com/office/drawing/2014/main" id="{2ABBA2A7-182E-4F5A-BE2A-C83C3EE766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22" name="Rechte verbindingslijn 234">
                    <a:extLst>
                      <a:ext uri="{FF2B5EF4-FFF2-40B4-BE49-F238E27FC236}">
                        <a16:creationId xmlns:a16="http://schemas.microsoft.com/office/drawing/2014/main" id="{D9C4981D-4264-4640-ACC5-38F446CE2D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3" name="Rechte verbindingslijn 235">
                    <a:extLst>
                      <a:ext uri="{FF2B5EF4-FFF2-40B4-BE49-F238E27FC236}">
                        <a16:creationId xmlns:a16="http://schemas.microsoft.com/office/drawing/2014/main" id="{C148CF13-AE37-4C05-943F-9289956A54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4" name="Rechte verbindingslijn 236">
                    <a:extLst>
                      <a:ext uri="{FF2B5EF4-FFF2-40B4-BE49-F238E27FC236}">
                        <a16:creationId xmlns:a16="http://schemas.microsoft.com/office/drawing/2014/main" id="{460A57D0-9A8B-446B-A3EA-7769F20D621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5" name="Rechte verbindingslijn 237">
                    <a:extLst>
                      <a:ext uri="{FF2B5EF4-FFF2-40B4-BE49-F238E27FC236}">
                        <a16:creationId xmlns:a16="http://schemas.microsoft.com/office/drawing/2014/main" id="{9C45CB14-0631-45D8-8046-F2F4D2194B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26" name="Rechte verbindingslijn 238">
                    <a:extLst>
                      <a:ext uri="{FF2B5EF4-FFF2-40B4-BE49-F238E27FC236}">
                        <a16:creationId xmlns:a16="http://schemas.microsoft.com/office/drawing/2014/main" id="{1E54DA49-499A-4AB0-917D-A1E1867F4F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21" name="Pijl: rechts 233">
                  <a:extLst>
                    <a:ext uri="{FF2B5EF4-FFF2-40B4-BE49-F238E27FC236}">
                      <a16:creationId xmlns:a16="http://schemas.microsoft.com/office/drawing/2014/main" id="{74BEA271-2F2F-4F06-B9B9-E79F1C25E90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0" name="Groep 239">
                <a:extLst>
                  <a:ext uri="{FF2B5EF4-FFF2-40B4-BE49-F238E27FC236}">
                    <a16:creationId xmlns:a16="http://schemas.microsoft.com/office/drawing/2014/main" id="{B2CFE8AD-1EE0-4CAE-9177-A08F494D95B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213" name="Groep 241">
                  <a:extLst>
                    <a:ext uri="{FF2B5EF4-FFF2-40B4-BE49-F238E27FC236}">
                      <a16:creationId xmlns:a16="http://schemas.microsoft.com/office/drawing/2014/main" id="{1AD2FF4F-1639-49F3-9B91-11E7D04CE0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15" name="Rechte verbindingslijn 243">
                    <a:extLst>
                      <a:ext uri="{FF2B5EF4-FFF2-40B4-BE49-F238E27FC236}">
                        <a16:creationId xmlns:a16="http://schemas.microsoft.com/office/drawing/2014/main" id="{FAB53911-9283-4C94-9E48-36711D452A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6" name="Rechte verbindingslijn 244">
                    <a:extLst>
                      <a:ext uri="{FF2B5EF4-FFF2-40B4-BE49-F238E27FC236}">
                        <a16:creationId xmlns:a16="http://schemas.microsoft.com/office/drawing/2014/main" id="{F3F4A0EF-7544-4036-8775-1F7FAE3235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7" name="Rechte verbindingslijn 245">
                    <a:extLst>
                      <a:ext uri="{FF2B5EF4-FFF2-40B4-BE49-F238E27FC236}">
                        <a16:creationId xmlns:a16="http://schemas.microsoft.com/office/drawing/2014/main" id="{7F957691-93E8-4E0E-AF03-E42A4E3D81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8" name="Rechte verbindingslijn 246">
                    <a:extLst>
                      <a:ext uri="{FF2B5EF4-FFF2-40B4-BE49-F238E27FC236}">
                        <a16:creationId xmlns:a16="http://schemas.microsoft.com/office/drawing/2014/main" id="{DC83EEDD-1165-470A-ADC6-0875FF9685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9" name="Rechte verbindingslijn 247">
                    <a:extLst>
                      <a:ext uri="{FF2B5EF4-FFF2-40B4-BE49-F238E27FC236}">
                        <a16:creationId xmlns:a16="http://schemas.microsoft.com/office/drawing/2014/main" id="{DDD9D712-2378-477B-AE21-C5C2197165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14" name="Pijl: rechts 242">
                  <a:extLst>
                    <a:ext uri="{FF2B5EF4-FFF2-40B4-BE49-F238E27FC236}">
                      <a16:creationId xmlns:a16="http://schemas.microsoft.com/office/drawing/2014/main" id="{4F5CA154-082A-4A8B-B162-8C1809668A6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91" name="Rechte verbindingslijn 340">
                <a:extLst>
                  <a:ext uri="{FF2B5EF4-FFF2-40B4-BE49-F238E27FC236}">
                    <a16:creationId xmlns:a16="http://schemas.microsoft.com/office/drawing/2014/main" id="{5EDC4143-05C6-44FD-9063-816D5CA5F81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92" name="Rechte verbindingslijn 341">
                <a:extLst>
                  <a:ext uri="{FF2B5EF4-FFF2-40B4-BE49-F238E27FC236}">
                    <a16:creationId xmlns:a16="http://schemas.microsoft.com/office/drawing/2014/main" id="{D6922C82-5706-457B-A9FB-F27B812B200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93" name="Rechthoek 344">
                <a:extLst>
                  <a:ext uri="{FF2B5EF4-FFF2-40B4-BE49-F238E27FC236}">
                    <a16:creationId xmlns:a16="http://schemas.microsoft.com/office/drawing/2014/main" id="{3E459828-075F-4919-9830-4FE2EDF4441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194" name="Rechthoek 345">
                <a:extLst>
                  <a:ext uri="{FF2B5EF4-FFF2-40B4-BE49-F238E27FC236}">
                    <a16:creationId xmlns:a16="http://schemas.microsoft.com/office/drawing/2014/main" id="{4DBC3AAC-246F-43B0-BC7D-6C91D80E4FA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195" name="Groep 11">
                <a:extLst>
                  <a:ext uri="{FF2B5EF4-FFF2-40B4-BE49-F238E27FC236}">
                    <a16:creationId xmlns:a16="http://schemas.microsoft.com/office/drawing/2014/main" id="{5CDF7A56-6478-424C-BC55-8BE968F6402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05" name="Rechthoek 346">
                  <a:extLst>
                    <a:ext uri="{FF2B5EF4-FFF2-40B4-BE49-F238E27FC236}">
                      <a16:creationId xmlns:a16="http://schemas.microsoft.com/office/drawing/2014/main" id="{549AC995-085C-408A-9B2E-DD07FE8E38C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06" name="Groep 6">
                  <a:extLst>
                    <a:ext uri="{FF2B5EF4-FFF2-40B4-BE49-F238E27FC236}">
                      <a16:creationId xmlns:a16="http://schemas.microsoft.com/office/drawing/2014/main" id="{977201DA-160E-403C-9505-2F090DB5FAA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08" name="Rechte verbindingslijn 225">
                    <a:extLst>
                      <a:ext uri="{FF2B5EF4-FFF2-40B4-BE49-F238E27FC236}">
                        <a16:creationId xmlns:a16="http://schemas.microsoft.com/office/drawing/2014/main" id="{7385E834-272F-4A20-9DA6-D395E33C456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9" name="Rechte verbindingslijn 226">
                    <a:extLst>
                      <a:ext uri="{FF2B5EF4-FFF2-40B4-BE49-F238E27FC236}">
                        <a16:creationId xmlns:a16="http://schemas.microsoft.com/office/drawing/2014/main" id="{7B73D9FA-4D90-484B-BA6A-819203F986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0" name="Rechte verbindingslijn 227">
                    <a:extLst>
                      <a:ext uri="{FF2B5EF4-FFF2-40B4-BE49-F238E27FC236}">
                        <a16:creationId xmlns:a16="http://schemas.microsoft.com/office/drawing/2014/main" id="{36CC97DD-4AE4-463A-B658-B488D913808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1" name="Rechte verbindingslijn 228">
                    <a:extLst>
                      <a:ext uri="{FF2B5EF4-FFF2-40B4-BE49-F238E27FC236}">
                        <a16:creationId xmlns:a16="http://schemas.microsoft.com/office/drawing/2014/main" id="{D4BAC0B2-23B7-475B-B035-6DDB8A37E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2" name="Rechte verbindingslijn 229">
                    <a:extLst>
                      <a:ext uri="{FF2B5EF4-FFF2-40B4-BE49-F238E27FC236}">
                        <a16:creationId xmlns:a16="http://schemas.microsoft.com/office/drawing/2014/main" id="{B998DADC-0649-4D3D-B801-BB051BC917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07" name="Pijl: rechts 217">
                  <a:extLst>
                    <a:ext uri="{FF2B5EF4-FFF2-40B4-BE49-F238E27FC236}">
                      <a16:creationId xmlns:a16="http://schemas.microsoft.com/office/drawing/2014/main" id="{DDA1EE38-CE08-460C-A1F9-67AE572DCAC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6" name="Groep 9">
                <a:extLst>
                  <a:ext uri="{FF2B5EF4-FFF2-40B4-BE49-F238E27FC236}">
                    <a16:creationId xmlns:a16="http://schemas.microsoft.com/office/drawing/2014/main" id="{AF41F447-7030-4977-A40C-070840955B3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97" name="Rechthoek 357">
                  <a:extLst>
                    <a:ext uri="{FF2B5EF4-FFF2-40B4-BE49-F238E27FC236}">
                      <a16:creationId xmlns:a16="http://schemas.microsoft.com/office/drawing/2014/main" id="{3D641A7E-683B-46CD-A31D-D43DE69E7A6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98" name="Groep 5">
                  <a:extLst>
                    <a:ext uri="{FF2B5EF4-FFF2-40B4-BE49-F238E27FC236}">
                      <a16:creationId xmlns:a16="http://schemas.microsoft.com/office/drawing/2014/main" id="{E4E8529F-E559-4656-933E-6427E1E6CAE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00" name="Rechte verbindingslijn 220">
                    <a:extLst>
                      <a:ext uri="{FF2B5EF4-FFF2-40B4-BE49-F238E27FC236}">
                        <a16:creationId xmlns:a16="http://schemas.microsoft.com/office/drawing/2014/main" id="{984B622A-9307-4D68-B025-B5A0EB4E27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1" name="Rechte verbindingslijn 221">
                    <a:extLst>
                      <a:ext uri="{FF2B5EF4-FFF2-40B4-BE49-F238E27FC236}">
                        <a16:creationId xmlns:a16="http://schemas.microsoft.com/office/drawing/2014/main" id="{D5FDCA07-AAD6-4F0B-AF56-296D68ADBA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2" name="Rechte verbindingslijn 222">
                    <a:extLst>
                      <a:ext uri="{FF2B5EF4-FFF2-40B4-BE49-F238E27FC236}">
                        <a16:creationId xmlns:a16="http://schemas.microsoft.com/office/drawing/2014/main" id="{16F5CBBE-CFF8-4E15-ADD8-ED23777B5C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3" name="Rechte verbindingslijn 223">
                    <a:extLst>
                      <a:ext uri="{FF2B5EF4-FFF2-40B4-BE49-F238E27FC236}">
                        <a16:creationId xmlns:a16="http://schemas.microsoft.com/office/drawing/2014/main" id="{76275BD8-42D2-4C34-8A01-090F1DD0E0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4" name="Rechte verbindingslijn 224">
                    <a:extLst>
                      <a:ext uri="{FF2B5EF4-FFF2-40B4-BE49-F238E27FC236}">
                        <a16:creationId xmlns:a16="http://schemas.microsoft.com/office/drawing/2014/main" id="{75366D32-0344-46B6-93D4-4BC7F77E18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99" name="Pijl: rechts 219">
                  <a:extLst>
                    <a:ext uri="{FF2B5EF4-FFF2-40B4-BE49-F238E27FC236}">
                      <a16:creationId xmlns:a16="http://schemas.microsoft.com/office/drawing/2014/main" id="{A3BA071D-207F-419E-9247-9C5C307E524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81" name="Groep 4">
              <a:extLst>
                <a:ext uri="{FF2B5EF4-FFF2-40B4-BE49-F238E27FC236}">
                  <a16:creationId xmlns:a16="http://schemas.microsoft.com/office/drawing/2014/main" id="{9C24AE32-C1F1-4BAA-AF9D-0C2D46437FB4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182" name="Inspireren">
                <a:extLst>
                  <a:ext uri="{FF2B5EF4-FFF2-40B4-BE49-F238E27FC236}">
                    <a16:creationId xmlns:a16="http://schemas.microsoft.com/office/drawing/2014/main" id="{33B48118-DDC7-4C28-9F93-A6880B68E0C2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184" name="Freeform 12">
                  <a:extLst>
                    <a:ext uri="{FF2B5EF4-FFF2-40B4-BE49-F238E27FC236}">
                      <a16:creationId xmlns:a16="http://schemas.microsoft.com/office/drawing/2014/main" id="{D4D2FABD-FA64-4828-BA15-3D25CE6E2B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Freeform 13">
                  <a:extLst>
                    <a:ext uri="{FF2B5EF4-FFF2-40B4-BE49-F238E27FC236}">
                      <a16:creationId xmlns:a16="http://schemas.microsoft.com/office/drawing/2014/main" id="{27F1D7E7-DAAC-4D60-972D-9FAE02ACA6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Freeform 14">
                  <a:extLst>
                    <a:ext uri="{FF2B5EF4-FFF2-40B4-BE49-F238E27FC236}">
                      <a16:creationId xmlns:a16="http://schemas.microsoft.com/office/drawing/2014/main" id="{4CAD2CF3-44B7-4DB1-A52D-50246364A68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3" name="Tekstvak 3">
                <a:extLst>
                  <a:ext uri="{FF2B5EF4-FFF2-40B4-BE49-F238E27FC236}">
                    <a16:creationId xmlns:a16="http://schemas.microsoft.com/office/drawing/2014/main" id="{A7008512-4282-40D0-89B1-AD40363764BC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20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eeld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6611741-823A-4974-A9D2-BC14D871D7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1" y="0"/>
            <a:ext cx="4571999" cy="5143500"/>
          </a:xfrm>
          <a:solidFill>
            <a:schemeClr val="bg1">
              <a:lumMod val="95000"/>
            </a:schemeClr>
          </a:solidFill>
        </p:spPr>
        <p:txBody>
          <a:bodyPr bIns="540000" anchor="ctr" anchorCtr="0"/>
          <a:lstStyle>
            <a:lvl1pPr marL="0" indent="0" algn="ctr">
              <a:buNone/>
              <a:defRPr sz="7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14313" marR="0" lvl="0" indent="-214313" algn="ctr" defTabSz="539354" rtl="0" eaLnBrk="1" fontAlgn="auto" latinLnBrk="0" hangingPunct="1">
              <a:lnSpc>
                <a:spcPct val="100000"/>
              </a:lnSpc>
              <a:spcBef>
                <a:spcPts val="225"/>
              </a:spcBef>
              <a:spcAft>
                <a:spcPts val="450"/>
              </a:spcAft>
              <a:buClr>
                <a:schemeClr val="bg2"/>
              </a:buClr>
              <a:buSzPct val="100000"/>
              <a:tabLst/>
              <a:defRPr/>
            </a:pPr>
            <a:r>
              <a:rPr lang="nl-NL" noProof="0"/>
              <a:t>Klik op ‘afbeeldingen’ in de tab ‘Slidebuilder’</a:t>
            </a:r>
            <a:br>
              <a:rPr lang="nl-NL" noProof="0"/>
            </a:br>
            <a:r>
              <a:rPr lang="nl-NL" noProof="0"/>
              <a:t>en voeg een afbeelding in.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A148D4-E701-407A-A26C-8D9CF3B532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000" y="399029"/>
            <a:ext cx="3901846" cy="540000"/>
          </a:xfrm>
        </p:spPr>
        <p:txBody>
          <a:bodyPr/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F67CDC-0A27-4802-8C68-96D5A37E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F1DC12-EB21-47B0-8A68-113027250C2F}" type="slidenum">
              <a:rPr kumimoji="0" lang="nl-NL" sz="675" b="0" i="0" u="none" strike="noStrike" kern="1200" cap="none" spc="0" normalizeH="0" baseline="0" noProof="0" smtClean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675" b="0" i="0" u="none" strike="noStrike" kern="1200" cap="none" spc="0" normalizeH="0" baseline="0" noProof="0">
              <a:ln>
                <a:noFill/>
              </a:ln>
              <a:solidFill>
                <a:srgbClr val="142C4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A4B222-EF7D-4409-B855-7DF4A014DF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5001" y="1493389"/>
            <a:ext cx="3901846" cy="2969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D57F864-BC1E-48B8-B176-3F84EDB6D0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58999" y="0"/>
            <a:ext cx="1485000" cy="1485000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93B7D0-E391-4044-98FA-89A5EB89BCE0}"/>
              </a:ext>
            </a:extLst>
          </p:cNvPr>
          <p:cNvSpPr txBox="1"/>
          <p:nvPr userDrawn="1"/>
        </p:nvSpPr>
        <p:spPr>
          <a:xfrm>
            <a:off x="0" y="-253254"/>
            <a:ext cx="2205990" cy="1438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00" b="0" i="0" u="none" strike="noStrike" kern="1200" cap="none" spc="0" normalizeH="0" baseline="0" noProof="0">
                <a:ln>
                  <a:noFill/>
                </a:ln>
                <a:solidFill>
                  <a:srgbClr val="142C46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Tekst + Beeld (M)</a:t>
            </a:r>
          </a:p>
        </p:txBody>
      </p:sp>
      <p:grpSp>
        <p:nvGrpSpPr>
          <p:cNvPr id="146" name="INSTRUCTIE">
            <a:extLst>
              <a:ext uri="{FF2B5EF4-FFF2-40B4-BE49-F238E27FC236}">
                <a16:creationId xmlns:a16="http://schemas.microsoft.com/office/drawing/2014/main" id="{44C391CB-AF44-42D6-B58B-B59070A68539}"/>
              </a:ext>
            </a:extLst>
          </p:cNvPr>
          <p:cNvGrpSpPr/>
          <p:nvPr userDrawn="1"/>
        </p:nvGrpSpPr>
        <p:grpSpPr>
          <a:xfrm>
            <a:off x="9283196" y="0"/>
            <a:ext cx="2770040" cy="5016356"/>
            <a:chOff x="-3786165" y="-1"/>
            <a:chExt cx="3693386" cy="6688475"/>
          </a:xfrm>
        </p:grpSpPr>
        <p:sp>
          <p:nvSpPr>
            <p:cNvPr id="147" name="Rechthoek 304">
              <a:extLst>
                <a:ext uri="{FF2B5EF4-FFF2-40B4-BE49-F238E27FC236}">
                  <a16:creationId xmlns:a16="http://schemas.microsoft.com/office/drawing/2014/main" id="{B7499533-690F-4B04-AB38-3D63D98A5AE5}"/>
                </a:ext>
              </a:extLst>
            </p:cNvPr>
            <p:cNvSpPr/>
            <p:nvPr userDrawn="1"/>
          </p:nvSpPr>
          <p:spPr>
            <a:xfrm>
              <a:off x="-3786165" y="-1"/>
              <a:ext cx="3593091" cy="603485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48" name="Ovaal 305">
              <a:extLst>
                <a:ext uri="{FF2B5EF4-FFF2-40B4-BE49-F238E27FC236}">
                  <a16:creationId xmlns:a16="http://schemas.microsoft.com/office/drawing/2014/main" id="{9453A8D6-B89E-4E32-8D83-9474ECD43F7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9" name="Rechthoek 306">
              <a:extLst>
                <a:ext uri="{FF2B5EF4-FFF2-40B4-BE49-F238E27FC236}">
                  <a16:creationId xmlns:a16="http://schemas.microsoft.com/office/drawing/2014/main" id="{16273989-B04E-447F-AD72-B7A335B12773}"/>
                </a:ext>
              </a:extLst>
            </p:cNvPr>
            <p:cNvSpPr/>
            <p:nvPr userDrawn="1"/>
          </p:nvSpPr>
          <p:spPr>
            <a:xfrm>
              <a:off x="-3319415" y="465324"/>
              <a:ext cx="2962706" cy="66815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‘Backspace toets’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Selecteer het afbeeldingskader,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‘Slidebuilder'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'Afbeeldingen’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0" name="Ovaal 307">
              <a:extLst>
                <a:ext uri="{FF2B5EF4-FFF2-40B4-BE49-F238E27FC236}">
                  <a16:creationId xmlns:a16="http://schemas.microsoft.com/office/drawing/2014/main" id="{4E730364-9B3D-40AE-BFD7-6DB0D183B6A2}"/>
                </a:ext>
              </a:extLst>
            </p:cNvPr>
            <p:cNvSpPr/>
            <p:nvPr userDrawn="1"/>
          </p:nvSpPr>
          <p:spPr>
            <a:xfrm>
              <a:off x="-3603587" y="263393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1" name="Rechthoek 308">
              <a:extLst>
                <a:ext uri="{FF2B5EF4-FFF2-40B4-BE49-F238E27FC236}">
                  <a16:creationId xmlns:a16="http://schemas.microsoft.com/office/drawing/2014/main" id="{D70CB3D6-CAC4-4949-A7E6-E6F3602F0798}"/>
                </a:ext>
              </a:extLst>
            </p:cNvPr>
            <p:cNvSpPr/>
            <p:nvPr userDrawn="1"/>
          </p:nvSpPr>
          <p:spPr>
            <a:xfrm>
              <a:off x="-3319416" y="263393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‘Dia herstellen’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52" name="Ovaal 309">
              <a:extLst>
                <a:ext uri="{FF2B5EF4-FFF2-40B4-BE49-F238E27FC236}">
                  <a16:creationId xmlns:a16="http://schemas.microsoft.com/office/drawing/2014/main" id="{83054E3F-E0CC-4F3B-9025-9DE532C06649}"/>
                </a:ext>
              </a:extLst>
            </p:cNvPr>
            <p:cNvSpPr/>
            <p:nvPr userDrawn="1"/>
          </p:nvSpPr>
          <p:spPr>
            <a:xfrm>
              <a:off x="-3603587" y="422636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53" name="Rechthoek 310">
              <a:extLst>
                <a:ext uri="{FF2B5EF4-FFF2-40B4-BE49-F238E27FC236}">
                  <a16:creationId xmlns:a16="http://schemas.microsoft.com/office/drawing/2014/main" id="{C660FD93-2311-4F83-BEFA-43163066A224}"/>
                </a:ext>
              </a:extLst>
            </p:cNvPr>
            <p:cNvSpPr/>
            <p:nvPr userDrawn="1"/>
          </p:nvSpPr>
          <p:spPr>
            <a:xfrm>
              <a:off x="-3319416" y="4226366"/>
              <a:ext cx="3008779" cy="820954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en klik op de knop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‘Bijsnijden’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sp>
          <p:nvSpPr>
            <p:cNvPr id="154" name="Rechthoek 311">
              <a:extLst>
                <a:ext uri="{FF2B5EF4-FFF2-40B4-BE49-F238E27FC236}">
                  <a16:creationId xmlns:a16="http://schemas.microsoft.com/office/drawing/2014/main" id="{A0920BC8-E734-48E6-918B-C1DD6E959026}"/>
                </a:ext>
              </a:extLst>
            </p:cNvPr>
            <p:cNvSpPr/>
            <p:nvPr userDrawn="1"/>
          </p:nvSpPr>
          <p:spPr>
            <a:xfrm>
              <a:off x="-3316836" y="3200265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750" b="0" i="1" u="none" strike="noStrike" kern="1200" cap="none" spc="0" normalizeH="0" baseline="0" noProof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155" name="Groep 312">
              <a:extLst>
                <a:ext uri="{FF2B5EF4-FFF2-40B4-BE49-F238E27FC236}">
                  <a16:creationId xmlns:a16="http://schemas.microsoft.com/office/drawing/2014/main" id="{5D1A3D9B-97A2-45BA-B287-FCE4EF3988D7}"/>
                </a:ext>
              </a:extLst>
            </p:cNvPr>
            <p:cNvGrpSpPr/>
            <p:nvPr userDrawn="1"/>
          </p:nvGrpSpPr>
          <p:grpSpPr>
            <a:xfrm>
              <a:off x="-2485819" y="3479783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55">
                <a:extLst>
                  <a:ext uri="{FF2B5EF4-FFF2-40B4-BE49-F238E27FC236}">
                    <a16:creationId xmlns:a16="http://schemas.microsoft.com/office/drawing/2014/main" id="{00C3A2AA-273C-4664-B3C2-B933832F71E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6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95" name="Rechthoek 356">
                <a:extLst>
                  <a:ext uri="{FF2B5EF4-FFF2-40B4-BE49-F238E27FC236}">
                    <a16:creationId xmlns:a16="http://schemas.microsoft.com/office/drawing/2014/main" id="{97F946F3-D003-48DA-88B1-12A4421F4974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96" name="Groep 357">
                <a:extLst>
                  <a:ext uri="{FF2B5EF4-FFF2-40B4-BE49-F238E27FC236}">
                    <a16:creationId xmlns:a16="http://schemas.microsoft.com/office/drawing/2014/main" id="{0FEA5505-E64E-4826-A48A-E38AD3FF7362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370">
                  <a:extLst>
                    <a:ext uri="{FF2B5EF4-FFF2-40B4-BE49-F238E27FC236}">
                      <a16:creationId xmlns:a16="http://schemas.microsoft.com/office/drawing/2014/main" id="{F3A36659-7F62-4E31-B6FD-31AC64F4141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0" name="Rechthoek 371">
                  <a:extLst>
                    <a:ext uri="{FF2B5EF4-FFF2-40B4-BE49-F238E27FC236}">
                      <a16:creationId xmlns:a16="http://schemas.microsoft.com/office/drawing/2014/main" id="{FB75E7D2-5064-40DD-A773-8F026D3ABAA4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1" name="Rechthoek 372">
                  <a:extLst>
                    <a:ext uri="{FF2B5EF4-FFF2-40B4-BE49-F238E27FC236}">
                      <a16:creationId xmlns:a16="http://schemas.microsoft.com/office/drawing/2014/main" id="{62BB5FA4-D3B7-427D-A496-0E81A39F01C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2" name="Rechthoek 373">
                  <a:extLst>
                    <a:ext uri="{FF2B5EF4-FFF2-40B4-BE49-F238E27FC236}">
                      <a16:creationId xmlns:a16="http://schemas.microsoft.com/office/drawing/2014/main" id="{602E6B57-856A-40E4-87F7-57F656D9773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3" name="Rechthoek 374">
                  <a:extLst>
                    <a:ext uri="{FF2B5EF4-FFF2-40B4-BE49-F238E27FC236}">
                      <a16:creationId xmlns:a16="http://schemas.microsoft.com/office/drawing/2014/main" id="{6CCF583E-B51A-4A84-9EE7-005CD88929CF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4" name="Rechthoek 375">
                  <a:extLst>
                    <a:ext uri="{FF2B5EF4-FFF2-40B4-BE49-F238E27FC236}">
                      <a16:creationId xmlns:a16="http://schemas.microsoft.com/office/drawing/2014/main" id="{EE3F1EA6-8C1D-4247-8EA0-6247247B961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7" name="Groep 358">
                <a:extLst>
                  <a:ext uri="{FF2B5EF4-FFF2-40B4-BE49-F238E27FC236}">
                    <a16:creationId xmlns:a16="http://schemas.microsoft.com/office/drawing/2014/main" id="{B917FB72-1B25-48E6-A990-3F59E9E7AB7D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62">
                  <a:extLst>
                    <a:ext uri="{FF2B5EF4-FFF2-40B4-BE49-F238E27FC236}">
                      <a16:creationId xmlns:a16="http://schemas.microsoft.com/office/drawing/2014/main" id="{F3D92E03-76C3-4C71-8B0D-86A3FCB40F4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364">
                    <a:extLst>
                      <a:ext uri="{FF2B5EF4-FFF2-40B4-BE49-F238E27FC236}">
                        <a16:creationId xmlns:a16="http://schemas.microsoft.com/office/drawing/2014/main" id="{3AE0AE47-8B1C-489B-92B3-F9C3053920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90000"/>
                      </a:lnSpc>
                      <a:spcBef>
                        <a:spcPts val="450"/>
                      </a:spcBef>
                      <a:spcAft>
                        <a:spcPts val="45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4" name="Rechthoek 365">
                    <a:extLst>
                      <a:ext uri="{FF2B5EF4-FFF2-40B4-BE49-F238E27FC236}">
                        <a16:creationId xmlns:a16="http://schemas.microsoft.com/office/drawing/2014/main" id="{70D48845-95D6-4593-A539-F992037BCD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5" name="Rechthoek 366">
                    <a:extLst>
                      <a:ext uri="{FF2B5EF4-FFF2-40B4-BE49-F238E27FC236}">
                        <a16:creationId xmlns:a16="http://schemas.microsoft.com/office/drawing/2014/main" id="{00136170-1344-4B44-A557-F8D961AAF9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6" name="Rechthoek 367">
                    <a:extLst>
                      <a:ext uri="{FF2B5EF4-FFF2-40B4-BE49-F238E27FC236}">
                        <a16:creationId xmlns:a16="http://schemas.microsoft.com/office/drawing/2014/main" id="{126C851A-1C91-414C-ADF4-A4887C36D0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7" name="Rechthoek 368">
                    <a:extLst>
                      <a:ext uri="{FF2B5EF4-FFF2-40B4-BE49-F238E27FC236}">
                        <a16:creationId xmlns:a16="http://schemas.microsoft.com/office/drawing/2014/main" id="{7EC04463-787D-4C51-94AE-EA7CC0F67C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8" name="Rechthoek 369">
                    <a:extLst>
                      <a:ext uri="{FF2B5EF4-FFF2-40B4-BE49-F238E27FC236}">
                        <a16:creationId xmlns:a16="http://schemas.microsoft.com/office/drawing/2014/main" id="{93EDDD49-2691-4259-8EE5-8966458E5E9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02" name="Boog 363">
                  <a:extLst>
                    <a:ext uri="{FF2B5EF4-FFF2-40B4-BE49-F238E27FC236}">
                      <a16:creationId xmlns:a16="http://schemas.microsoft.com/office/drawing/2014/main" id="{7363A8B8-B55C-4CD4-85CC-1DA886F2B5E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98" name="Tekstvak 359">
                <a:extLst>
                  <a:ext uri="{FF2B5EF4-FFF2-40B4-BE49-F238E27FC236}">
                    <a16:creationId xmlns:a16="http://schemas.microsoft.com/office/drawing/2014/main" id="{6DC69063-EE01-483F-9E4C-18AC51D516E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3134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199" name="Tekstvak 360">
                <a:extLst>
                  <a:ext uri="{FF2B5EF4-FFF2-40B4-BE49-F238E27FC236}">
                    <a16:creationId xmlns:a16="http://schemas.microsoft.com/office/drawing/2014/main" id="{52F54525-5DD1-406E-B6D0-DEA4CFD54663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913134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200" name="Vrije vorm: vorm 361">
                <a:extLst>
                  <a:ext uri="{FF2B5EF4-FFF2-40B4-BE49-F238E27FC236}">
                    <a16:creationId xmlns:a16="http://schemas.microsoft.com/office/drawing/2014/main" id="{CF922E36-78A0-40CD-A0EF-3899819274B9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6" name="Groep 313">
              <a:extLst>
                <a:ext uri="{FF2B5EF4-FFF2-40B4-BE49-F238E27FC236}">
                  <a16:creationId xmlns:a16="http://schemas.microsoft.com/office/drawing/2014/main" id="{56A4107C-7D9E-487E-B03D-2C8773C238A9}"/>
                </a:ext>
              </a:extLst>
            </p:cNvPr>
            <p:cNvGrpSpPr/>
            <p:nvPr userDrawn="1"/>
          </p:nvGrpSpPr>
          <p:grpSpPr>
            <a:xfrm>
              <a:off x="-3786165" y="5728778"/>
              <a:ext cx="3693386" cy="959696"/>
              <a:chOff x="-3786437" y="6163468"/>
              <a:chExt cx="3693386" cy="959696"/>
            </a:xfrm>
          </p:grpSpPr>
          <p:sp>
            <p:nvSpPr>
              <p:cNvPr id="184" name="Rechthoek 345">
                <a:extLst>
                  <a:ext uri="{FF2B5EF4-FFF2-40B4-BE49-F238E27FC236}">
                    <a16:creationId xmlns:a16="http://schemas.microsoft.com/office/drawing/2014/main" id="{CABBC806-4C30-43A9-9984-3953B97E59B1}"/>
                  </a:ext>
                </a:extLst>
              </p:cNvPr>
              <p:cNvSpPr/>
              <p:nvPr userDrawn="1"/>
            </p:nvSpPr>
            <p:spPr>
              <a:xfrm>
                <a:off x="-3786437" y="6295164"/>
                <a:ext cx="3593637" cy="828000"/>
              </a:xfrm>
              <a:prstGeom prst="rect">
                <a:avLst/>
              </a:prstGeom>
              <a:solidFill>
                <a:srgbClr val="ECECEC"/>
              </a:solidFill>
              <a:ln w="6350">
                <a:solidFill>
                  <a:srgbClr val="ECECE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MEER WETEN?</a:t>
                </a:r>
                <a:b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Ga naar de tab</a:t>
                </a: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'SLIDEBUILDER’ </a:t>
                </a: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en klik</a:t>
                </a:r>
                <a:b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</a:br>
                <a:r>
                  <a:rPr kumimoji="0" lang="nl-NL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 de knop </a:t>
                </a:r>
                <a:r>
                  <a:rPr kumimoji="0" lang="nl-NL" sz="900" b="1" i="0" u="none" strike="noStrike" kern="1200" cap="all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‘Inspiratie'</a:t>
                </a:r>
              </a:p>
            </p:txBody>
          </p:sp>
          <p:grpSp>
            <p:nvGrpSpPr>
              <p:cNvPr id="185" name="ICOON_info">
                <a:extLst>
                  <a:ext uri="{FF2B5EF4-FFF2-40B4-BE49-F238E27FC236}">
                    <a16:creationId xmlns:a16="http://schemas.microsoft.com/office/drawing/2014/main" id="{3E009926-93ED-4F6B-AF7B-BDB4934B9B49}"/>
                  </a:ext>
                </a:extLst>
              </p:cNvPr>
              <p:cNvGrpSpPr/>
              <p:nvPr userDrawn="1"/>
            </p:nvGrpSpPr>
            <p:grpSpPr>
              <a:xfrm>
                <a:off x="-376736" y="6163468"/>
                <a:ext cx="283685" cy="283685"/>
                <a:chOff x="-510741" y="5913713"/>
                <a:chExt cx="267555" cy="267555"/>
              </a:xfrm>
            </p:grpSpPr>
            <p:sp>
              <p:nvSpPr>
                <p:cNvPr id="192" name="Ovaal 353">
                  <a:extLst>
                    <a:ext uri="{FF2B5EF4-FFF2-40B4-BE49-F238E27FC236}">
                      <a16:creationId xmlns:a16="http://schemas.microsoft.com/office/drawing/2014/main" id="{B335B168-16FE-4F18-8B6E-5AD7E9204826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200" b="0" i="0" u="none" strike="noStrike" kern="1200" cap="all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3" name="Graphic 163" descr="Informatie">
                  <a:extLst>
                    <a:ext uri="{FF2B5EF4-FFF2-40B4-BE49-F238E27FC236}">
                      <a16:creationId xmlns:a16="http://schemas.microsoft.com/office/drawing/2014/main" id="{D7D2F349-4DAF-4700-BB29-59DFC033C782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6" name="Groep 347">
                <a:extLst>
                  <a:ext uri="{FF2B5EF4-FFF2-40B4-BE49-F238E27FC236}">
                    <a16:creationId xmlns:a16="http://schemas.microsoft.com/office/drawing/2014/main" id="{DD8AB547-01FE-47DF-B9F2-15A3CEAFE1DE}"/>
                  </a:ext>
                </a:extLst>
              </p:cNvPr>
              <p:cNvGrpSpPr/>
              <p:nvPr userDrawn="1"/>
            </p:nvGrpSpPr>
            <p:grpSpPr>
              <a:xfrm>
                <a:off x="-938434" y="6420818"/>
                <a:ext cx="627798" cy="576693"/>
                <a:chOff x="-938434" y="4570310"/>
                <a:chExt cx="627798" cy="576693"/>
              </a:xfrm>
            </p:grpSpPr>
            <p:grpSp>
              <p:nvGrpSpPr>
                <p:cNvPr id="187" name="Inspireren">
                  <a:extLst>
                    <a:ext uri="{FF2B5EF4-FFF2-40B4-BE49-F238E27FC236}">
                      <a16:creationId xmlns:a16="http://schemas.microsoft.com/office/drawing/2014/main" id="{DB363462-4E7B-4A9C-8860-FF324AE97159}"/>
                    </a:ext>
                  </a:extLst>
                </p:cNvPr>
                <p:cNvGrpSpPr>
                  <a:grpSpLocks noChangeAspect="1"/>
                </p:cNvGrpSpPr>
                <p:nvPr userDrawn="1"/>
              </p:nvGrpSpPr>
              <p:grpSpPr bwMode="auto">
                <a:xfrm>
                  <a:off x="-716116" y="4570310"/>
                  <a:ext cx="169778" cy="242385"/>
                  <a:chOff x="4768" y="2783"/>
                  <a:chExt cx="788" cy="11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189" name="Freeform 12">
                    <a:extLst>
                      <a:ext uri="{FF2B5EF4-FFF2-40B4-BE49-F238E27FC236}">
                        <a16:creationId xmlns:a16="http://schemas.microsoft.com/office/drawing/2014/main" id="{9069C410-62B9-4A59-BF13-155EB3C828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01" y="3186"/>
                    <a:ext cx="319" cy="288"/>
                  </a:xfrm>
                  <a:custGeom>
                    <a:avLst/>
                    <a:gdLst>
                      <a:gd name="T0" fmla="*/ 220 w 319"/>
                      <a:gd name="T1" fmla="*/ 288 h 288"/>
                      <a:gd name="T2" fmla="*/ 107 w 319"/>
                      <a:gd name="T3" fmla="*/ 288 h 288"/>
                      <a:gd name="T4" fmla="*/ 0 w 319"/>
                      <a:gd name="T5" fmla="*/ 0 h 288"/>
                      <a:gd name="T6" fmla="*/ 319 w 319"/>
                      <a:gd name="T7" fmla="*/ 0 h 288"/>
                      <a:gd name="T8" fmla="*/ 220 w 319"/>
                      <a:gd name="T9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9" h="288">
                        <a:moveTo>
                          <a:pt x="220" y="288"/>
                        </a:moveTo>
                        <a:lnTo>
                          <a:pt x="107" y="288"/>
                        </a:lnTo>
                        <a:lnTo>
                          <a:pt x="0" y="0"/>
                        </a:lnTo>
                        <a:lnTo>
                          <a:pt x="319" y="0"/>
                        </a:lnTo>
                        <a:lnTo>
                          <a:pt x="220" y="288"/>
                        </a:lnTo>
                        <a:close/>
                      </a:path>
                    </a:pathLst>
                  </a:custGeom>
                  <a:solidFill>
                    <a:srgbClr val="1FF52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0" name="Freeform 13">
                    <a:extLst>
                      <a:ext uri="{FF2B5EF4-FFF2-40B4-BE49-F238E27FC236}">
                        <a16:creationId xmlns:a16="http://schemas.microsoft.com/office/drawing/2014/main" id="{C7BE474D-E833-4689-B6A7-673993B308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22" y="3796"/>
                    <a:ext cx="282" cy="112"/>
                  </a:xfrm>
                  <a:custGeom>
                    <a:avLst/>
                    <a:gdLst>
                      <a:gd name="T0" fmla="*/ 229 w 251"/>
                      <a:gd name="T1" fmla="*/ 70 h 100"/>
                      <a:gd name="T2" fmla="*/ 229 w 251"/>
                      <a:gd name="T3" fmla="*/ 69 h 100"/>
                      <a:gd name="T4" fmla="*/ 251 w 251"/>
                      <a:gd name="T5" fmla="*/ 0 h 100"/>
                      <a:gd name="T6" fmla="*/ 0 w 251"/>
                      <a:gd name="T7" fmla="*/ 0 h 100"/>
                      <a:gd name="T8" fmla="*/ 22 w 251"/>
                      <a:gd name="T9" fmla="*/ 69 h 100"/>
                      <a:gd name="T10" fmla="*/ 63 w 251"/>
                      <a:gd name="T11" fmla="*/ 100 h 100"/>
                      <a:gd name="T12" fmla="*/ 188 w 251"/>
                      <a:gd name="T13" fmla="*/ 100 h 100"/>
                      <a:gd name="T14" fmla="*/ 229 w 251"/>
                      <a:gd name="T15" fmla="*/ 71 h 100"/>
                      <a:gd name="T16" fmla="*/ 229 w 251"/>
                      <a:gd name="T17" fmla="*/ 71 h 100"/>
                      <a:gd name="T18" fmla="*/ 229 w 251"/>
                      <a:gd name="T19" fmla="*/ 7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51" h="100">
                        <a:moveTo>
                          <a:pt x="229" y="70"/>
                        </a:moveTo>
                        <a:cubicBezTo>
                          <a:pt x="229" y="70"/>
                          <a:pt x="229" y="69"/>
                          <a:pt x="229" y="69"/>
                        </a:cubicBezTo>
                        <a:cubicBezTo>
                          <a:pt x="251" y="0"/>
                          <a:pt x="251" y="0"/>
                          <a:pt x="25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2" y="69"/>
                          <a:pt x="22" y="69"/>
                          <a:pt x="22" y="69"/>
                        </a:cubicBezTo>
                        <a:cubicBezTo>
                          <a:pt x="27" y="87"/>
                          <a:pt x="44" y="100"/>
                          <a:pt x="63" y="100"/>
                        </a:cubicBezTo>
                        <a:cubicBezTo>
                          <a:pt x="188" y="100"/>
                          <a:pt x="188" y="100"/>
                          <a:pt x="188" y="100"/>
                        </a:cubicBezTo>
                        <a:cubicBezTo>
                          <a:pt x="207" y="100"/>
                          <a:pt x="223" y="88"/>
                          <a:pt x="229" y="71"/>
                        </a:cubicBezTo>
                        <a:cubicBezTo>
                          <a:pt x="229" y="71"/>
                          <a:pt x="229" y="71"/>
                          <a:pt x="229" y="71"/>
                        </a:cubicBezTo>
                        <a:lnTo>
                          <a:pt x="229" y="7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1" name="Freeform 14">
                    <a:extLst>
                      <a:ext uri="{FF2B5EF4-FFF2-40B4-BE49-F238E27FC236}">
                        <a16:creationId xmlns:a16="http://schemas.microsoft.com/office/drawing/2014/main" id="{932CB1C5-138F-4249-884F-070DA0EC146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68" y="2783"/>
                    <a:ext cx="788" cy="966"/>
                  </a:xfrm>
                  <a:custGeom>
                    <a:avLst/>
                    <a:gdLst>
                      <a:gd name="T0" fmla="*/ 351 w 702"/>
                      <a:gd name="T1" fmla="*/ 0 h 860"/>
                      <a:gd name="T2" fmla="*/ 0 w 702"/>
                      <a:gd name="T3" fmla="*/ 351 h 860"/>
                      <a:gd name="T4" fmla="*/ 134 w 702"/>
                      <a:gd name="T5" fmla="*/ 627 h 860"/>
                      <a:gd name="T6" fmla="*/ 165 w 702"/>
                      <a:gd name="T7" fmla="*/ 718 h 860"/>
                      <a:gd name="T8" fmla="*/ 266 w 702"/>
                      <a:gd name="T9" fmla="*/ 718 h 860"/>
                      <a:gd name="T10" fmla="*/ 266 w 702"/>
                      <a:gd name="T11" fmla="*/ 718 h 860"/>
                      <a:gd name="T12" fmla="*/ 434 w 702"/>
                      <a:gd name="T13" fmla="*/ 718 h 860"/>
                      <a:gd name="T14" fmla="*/ 419 w 702"/>
                      <a:gd name="T15" fmla="*/ 760 h 860"/>
                      <a:gd name="T16" fmla="*/ 284 w 702"/>
                      <a:gd name="T17" fmla="*/ 760 h 860"/>
                      <a:gd name="T18" fmla="*/ 284 w 702"/>
                      <a:gd name="T19" fmla="*/ 760 h 860"/>
                      <a:gd name="T20" fmla="*/ 179 w 702"/>
                      <a:gd name="T21" fmla="*/ 760 h 860"/>
                      <a:gd name="T22" fmla="*/ 212 w 702"/>
                      <a:gd name="T23" fmla="*/ 860 h 860"/>
                      <a:gd name="T24" fmla="*/ 212 w 702"/>
                      <a:gd name="T25" fmla="*/ 860 h 860"/>
                      <a:gd name="T26" fmla="*/ 216 w 702"/>
                      <a:gd name="T27" fmla="*/ 860 h 860"/>
                      <a:gd name="T28" fmla="*/ 488 w 702"/>
                      <a:gd name="T29" fmla="*/ 860 h 860"/>
                      <a:gd name="T30" fmla="*/ 491 w 702"/>
                      <a:gd name="T31" fmla="*/ 860 h 860"/>
                      <a:gd name="T32" fmla="*/ 570 w 702"/>
                      <a:gd name="T33" fmla="*/ 625 h 860"/>
                      <a:gd name="T34" fmla="*/ 702 w 702"/>
                      <a:gd name="T35" fmla="*/ 351 h 860"/>
                      <a:gd name="T36" fmla="*/ 351 w 702"/>
                      <a:gd name="T37" fmla="*/ 0 h 860"/>
                      <a:gd name="T38" fmla="*/ 587 w 702"/>
                      <a:gd name="T39" fmla="*/ 438 h 860"/>
                      <a:gd name="T40" fmla="*/ 485 w 702"/>
                      <a:gd name="T41" fmla="*/ 563 h 860"/>
                      <a:gd name="T42" fmla="*/ 454 w 702"/>
                      <a:gd name="T43" fmla="*/ 658 h 860"/>
                      <a:gd name="T44" fmla="*/ 250 w 702"/>
                      <a:gd name="T45" fmla="*/ 658 h 860"/>
                      <a:gd name="T46" fmla="*/ 219 w 702"/>
                      <a:gd name="T47" fmla="*/ 565 h 860"/>
                      <a:gd name="T48" fmla="*/ 115 w 702"/>
                      <a:gd name="T49" fmla="*/ 439 h 860"/>
                      <a:gd name="T50" fmla="*/ 99 w 702"/>
                      <a:gd name="T51" fmla="*/ 351 h 860"/>
                      <a:gd name="T52" fmla="*/ 351 w 702"/>
                      <a:gd name="T53" fmla="*/ 99 h 860"/>
                      <a:gd name="T54" fmla="*/ 603 w 702"/>
                      <a:gd name="T55" fmla="*/ 351 h 860"/>
                      <a:gd name="T56" fmla="*/ 587 w 702"/>
                      <a:gd name="T57" fmla="*/ 438 h 8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702" h="860">
                        <a:moveTo>
                          <a:pt x="351" y="0"/>
                        </a:moveTo>
                        <a:cubicBezTo>
                          <a:pt x="157" y="0"/>
                          <a:pt x="0" y="157"/>
                          <a:pt x="0" y="351"/>
                        </a:cubicBezTo>
                        <a:cubicBezTo>
                          <a:pt x="0" y="463"/>
                          <a:pt x="52" y="562"/>
                          <a:pt x="134" y="627"/>
                        </a:cubicBezTo>
                        <a:cubicBezTo>
                          <a:pt x="165" y="718"/>
                          <a:pt x="165" y="718"/>
                          <a:pt x="165" y="718"/>
                        </a:cubicBezTo>
                        <a:cubicBezTo>
                          <a:pt x="266" y="718"/>
                          <a:pt x="266" y="718"/>
                          <a:pt x="266" y="718"/>
                        </a:cubicBezTo>
                        <a:cubicBezTo>
                          <a:pt x="266" y="718"/>
                          <a:pt x="266" y="718"/>
                          <a:pt x="266" y="718"/>
                        </a:cubicBezTo>
                        <a:cubicBezTo>
                          <a:pt x="434" y="718"/>
                          <a:pt x="434" y="718"/>
                          <a:pt x="434" y="718"/>
                        </a:cubicBezTo>
                        <a:cubicBezTo>
                          <a:pt x="419" y="760"/>
                          <a:pt x="419" y="760"/>
                          <a:pt x="419" y="760"/>
                        </a:cubicBezTo>
                        <a:cubicBezTo>
                          <a:pt x="284" y="760"/>
                          <a:pt x="284" y="760"/>
                          <a:pt x="284" y="760"/>
                        </a:cubicBezTo>
                        <a:cubicBezTo>
                          <a:pt x="284" y="760"/>
                          <a:pt x="284" y="760"/>
                          <a:pt x="284" y="760"/>
                        </a:cubicBezTo>
                        <a:cubicBezTo>
                          <a:pt x="179" y="760"/>
                          <a:pt x="179" y="760"/>
                          <a:pt x="179" y="760"/>
                        </a:cubicBezTo>
                        <a:cubicBezTo>
                          <a:pt x="212" y="860"/>
                          <a:pt x="212" y="860"/>
                          <a:pt x="212" y="860"/>
                        </a:cubicBezTo>
                        <a:cubicBezTo>
                          <a:pt x="212" y="860"/>
                          <a:pt x="212" y="860"/>
                          <a:pt x="212" y="860"/>
                        </a:cubicBezTo>
                        <a:cubicBezTo>
                          <a:pt x="216" y="860"/>
                          <a:pt x="216" y="860"/>
                          <a:pt x="216" y="860"/>
                        </a:cubicBezTo>
                        <a:cubicBezTo>
                          <a:pt x="488" y="860"/>
                          <a:pt x="488" y="860"/>
                          <a:pt x="488" y="860"/>
                        </a:cubicBezTo>
                        <a:cubicBezTo>
                          <a:pt x="491" y="860"/>
                          <a:pt x="491" y="860"/>
                          <a:pt x="491" y="860"/>
                        </a:cubicBezTo>
                        <a:cubicBezTo>
                          <a:pt x="570" y="625"/>
                          <a:pt x="570" y="625"/>
                          <a:pt x="570" y="625"/>
                        </a:cubicBezTo>
                        <a:cubicBezTo>
                          <a:pt x="651" y="560"/>
                          <a:pt x="702" y="461"/>
                          <a:pt x="702" y="351"/>
                        </a:cubicBezTo>
                        <a:cubicBezTo>
                          <a:pt x="702" y="157"/>
                          <a:pt x="545" y="0"/>
                          <a:pt x="351" y="0"/>
                        </a:cubicBezTo>
                        <a:close/>
                        <a:moveTo>
                          <a:pt x="587" y="438"/>
                        </a:moveTo>
                        <a:cubicBezTo>
                          <a:pt x="568" y="490"/>
                          <a:pt x="531" y="534"/>
                          <a:pt x="485" y="563"/>
                        </a:cubicBezTo>
                        <a:cubicBezTo>
                          <a:pt x="454" y="658"/>
                          <a:pt x="454" y="658"/>
                          <a:pt x="454" y="658"/>
                        </a:cubicBezTo>
                        <a:cubicBezTo>
                          <a:pt x="250" y="658"/>
                          <a:pt x="250" y="658"/>
                          <a:pt x="250" y="658"/>
                        </a:cubicBezTo>
                        <a:cubicBezTo>
                          <a:pt x="219" y="565"/>
                          <a:pt x="219" y="565"/>
                          <a:pt x="219" y="565"/>
                        </a:cubicBezTo>
                        <a:cubicBezTo>
                          <a:pt x="172" y="536"/>
                          <a:pt x="135" y="491"/>
                          <a:pt x="115" y="439"/>
                        </a:cubicBezTo>
                        <a:cubicBezTo>
                          <a:pt x="105" y="411"/>
                          <a:pt x="99" y="382"/>
                          <a:pt x="99" y="351"/>
                        </a:cubicBezTo>
                        <a:cubicBezTo>
                          <a:pt x="99" y="212"/>
                          <a:pt x="212" y="99"/>
                          <a:pt x="351" y="99"/>
                        </a:cubicBezTo>
                        <a:cubicBezTo>
                          <a:pt x="490" y="99"/>
                          <a:pt x="603" y="212"/>
                          <a:pt x="603" y="351"/>
                        </a:cubicBezTo>
                        <a:cubicBezTo>
                          <a:pt x="603" y="381"/>
                          <a:pt x="597" y="411"/>
                          <a:pt x="587" y="43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25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88" name="Tekstvak 349">
                  <a:extLst>
                    <a:ext uri="{FF2B5EF4-FFF2-40B4-BE49-F238E27FC236}">
                      <a16:creationId xmlns:a16="http://schemas.microsoft.com/office/drawing/2014/main" id="{334C5046-B1CA-434A-939E-F458DD6104FE}"/>
                    </a:ext>
                  </a:extLst>
                </p:cNvPr>
                <p:cNvSpPr txBox="1"/>
                <p:nvPr userDrawn="1"/>
              </p:nvSpPr>
              <p:spPr>
                <a:xfrm>
                  <a:off x="-938434" y="4824764"/>
                  <a:ext cx="627798" cy="32223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90000"/>
                    </a:lnSpc>
                    <a:spcBef>
                      <a:spcPts val="450"/>
                    </a:spcBef>
                    <a:spcAft>
                      <a:spcPts val="45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75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Inspiratie</a:t>
                  </a:r>
                </a:p>
              </p:txBody>
            </p:sp>
          </p:grpSp>
        </p:grpSp>
        <p:grpSp>
          <p:nvGrpSpPr>
            <p:cNvPr id="157" name="Groep 314">
              <a:extLst>
                <a:ext uri="{FF2B5EF4-FFF2-40B4-BE49-F238E27FC236}">
                  <a16:creationId xmlns:a16="http://schemas.microsoft.com/office/drawing/2014/main" id="{3D9FB244-2714-4833-8DC8-9CFA74094BB6}"/>
                </a:ext>
              </a:extLst>
            </p:cNvPr>
            <p:cNvGrpSpPr/>
            <p:nvPr userDrawn="1"/>
          </p:nvGrpSpPr>
          <p:grpSpPr>
            <a:xfrm>
              <a:off x="-3367447" y="1226982"/>
              <a:ext cx="791775" cy="406485"/>
              <a:chOff x="-3565087" y="1409294"/>
              <a:chExt cx="627469" cy="322133"/>
            </a:xfrm>
          </p:grpSpPr>
          <p:grpSp>
            <p:nvGrpSpPr>
              <p:cNvPr id="178" name="Groep 339">
                <a:extLst>
                  <a:ext uri="{FF2B5EF4-FFF2-40B4-BE49-F238E27FC236}">
                    <a16:creationId xmlns:a16="http://schemas.microsoft.com/office/drawing/2014/main" id="{91B46E92-DB83-4E5F-BEFA-A7D4FCB1DBFC}"/>
                  </a:ext>
                </a:extLst>
              </p:cNvPr>
              <p:cNvGrpSpPr/>
              <p:nvPr userDrawn="1"/>
            </p:nvGrpSpPr>
            <p:grpSpPr>
              <a:xfrm>
                <a:off x="-3364916" y="1409294"/>
                <a:ext cx="225195" cy="195499"/>
                <a:chOff x="10307162" y="1361199"/>
                <a:chExt cx="2200275" cy="1914525"/>
              </a:xfrm>
            </p:grpSpPr>
            <p:sp>
              <p:nvSpPr>
                <p:cNvPr id="180" name="Vrije vorm: vorm 341">
                  <a:extLst>
                    <a:ext uri="{FF2B5EF4-FFF2-40B4-BE49-F238E27FC236}">
                      <a16:creationId xmlns:a16="http://schemas.microsoft.com/office/drawing/2014/main" id="{2C62BEAC-F22B-4A32-8745-B3C6D8B5CBD9}"/>
                    </a:ext>
                  </a:extLst>
                </p:cNvPr>
                <p:cNvSpPr/>
                <p:nvPr/>
              </p:nvSpPr>
              <p:spPr>
                <a:xfrm>
                  <a:off x="10683400" y="1831734"/>
                  <a:ext cx="371475" cy="371475"/>
                </a:xfrm>
                <a:custGeom>
                  <a:avLst/>
                  <a:gdLst>
                    <a:gd name="connsiteX0" fmla="*/ 369094 w 371475"/>
                    <a:gd name="connsiteY0" fmla="*/ 188119 h 371475"/>
                    <a:gd name="connsiteX1" fmla="*/ 188119 w 371475"/>
                    <a:gd name="connsiteY1" fmla="*/ 369094 h 371475"/>
                    <a:gd name="connsiteX2" fmla="*/ 7144 w 371475"/>
                    <a:gd name="connsiteY2" fmla="*/ 188119 h 371475"/>
                    <a:gd name="connsiteX3" fmla="*/ 188119 w 371475"/>
                    <a:gd name="connsiteY3" fmla="*/ 7144 h 371475"/>
                    <a:gd name="connsiteX4" fmla="*/ 369094 w 371475"/>
                    <a:gd name="connsiteY4" fmla="*/ 188119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475" h="371475">
                      <a:moveTo>
                        <a:pt x="369094" y="188119"/>
                      </a:moveTo>
                      <a:cubicBezTo>
                        <a:pt x="369094" y="288068"/>
                        <a:pt x="288068" y="369094"/>
                        <a:pt x="188119" y="369094"/>
                      </a:cubicBezTo>
                      <a:cubicBezTo>
                        <a:pt x="88169" y="369094"/>
                        <a:pt x="7144" y="288068"/>
                        <a:pt x="7144" y="188119"/>
                      </a:cubicBezTo>
                      <a:cubicBezTo>
                        <a:pt x="7144" y="88169"/>
                        <a:pt x="88169" y="7144"/>
                        <a:pt x="188119" y="7144"/>
                      </a:cubicBezTo>
                      <a:cubicBezTo>
                        <a:pt x="288068" y="7144"/>
                        <a:pt x="369094" y="88169"/>
                        <a:pt x="369094" y="188119"/>
                      </a:cubicBezTo>
                      <a:close/>
                    </a:path>
                  </a:pathLst>
                </a:custGeom>
                <a:solidFill>
                  <a:srgbClr val="1FF52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1" name="Groep 342">
                  <a:extLst>
                    <a:ext uri="{FF2B5EF4-FFF2-40B4-BE49-F238E27FC236}">
                      <a16:creationId xmlns:a16="http://schemas.microsoft.com/office/drawing/2014/main" id="{B57D6D30-41DF-4740-B14D-10E1E46C6477}"/>
                    </a:ext>
                  </a:extLst>
                </p:cNvPr>
                <p:cNvGrpSpPr/>
                <p:nvPr/>
              </p:nvGrpSpPr>
              <p:grpSpPr>
                <a:xfrm>
                  <a:off x="10307162" y="1361199"/>
                  <a:ext cx="2200275" cy="1914525"/>
                  <a:chOff x="10307162" y="1361199"/>
                  <a:chExt cx="2200275" cy="1914525"/>
                </a:xfrm>
                <a:gradFill>
                  <a:gsLst>
                    <a:gs pos="0">
                      <a:srgbClr val="9D9FA1"/>
                    </a:gs>
                    <a:gs pos="70000">
                      <a:srgbClr val="211F26"/>
                    </a:gs>
                  </a:gsLst>
                  <a:lin ang="2700000" scaled="0"/>
                </a:gradFill>
              </p:grpSpPr>
              <p:sp>
                <p:nvSpPr>
                  <p:cNvPr id="182" name="Vrije vorm: vorm 343">
                    <a:extLst>
                      <a:ext uri="{FF2B5EF4-FFF2-40B4-BE49-F238E27FC236}">
                        <a16:creationId xmlns:a16="http://schemas.microsoft.com/office/drawing/2014/main" id="{04CB6A7F-F66D-4A0F-BF8E-16E6CA3907DD}"/>
                      </a:ext>
                    </a:extLst>
                  </p:cNvPr>
                  <p:cNvSpPr/>
                  <p:nvPr/>
                </p:nvSpPr>
                <p:spPr>
                  <a:xfrm>
                    <a:off x="10307162" y="1361199"/>
                    <a:ext cx="2200275" cy="1914525"/>
                  </a:xfrm>
                  <a:custGeom>
                    <a:avLst/>
                    <a:gdLst>
                      <a:gd name="connsiteX0" fmla="*/ 7144 w 2200275"/>
                      <a:gd name="connsiteY0" fmla="*/ 7144 h 1914525"/>
                      <a:gd name="connsiteX1" fmla="*/ 7144 w 2200275"/>
                      <a:gd name="connsiteY1" fmla="*/ 245269 h 1914525"/>
                      <a:gd name="connsiteX2" fmla="*/ 432911 w 2200275"/>
                      <a:gd name="connsiteY2" fmla="*/ 245269 h 1914525"/>
                      <a:gd name="connsiteX3" fmla="*/ 432911 w 2200275"/>
                      <a:gd name="connsiteY3" fmla="*/ 245269 h 1914525"/>
                      <a:gd name="connsiteX4" fmla="*/ 1959769 w 2200275"/>
                      <a:gd name="connsiteY4" fmla="*/ 245269 h 1914525"/>
                      <a:gd name="connsiteX5" fmla="*/ 1959769 w 2200275"/>
                      <a:gd name="connsiteY5" fmla="*/ 1674019 h 1914525"/>
                      <a:gd name="connsiteX6" fmla="*/ 245269 w 2200275"/>
                      <a:gd name="connsiteY6" fmla="*/ 1674019 h 1914525"/>
                      <a:gd name="connsiteX7" fmla="*/ 245269 w 2200275"/>
                      <a:gd name="connsiteY7" fmla="*/ 350044 h 1914525"/>
                      <a:gd name="connsiteX8" fmla="*/ 7144 w 2200275"/>
                      <a:gd name="connsiteY8" fmla="*/ 350044 h 1914525"/>
                      <a:gd name="connsiteX9" fmla="*/ 7144 w 2200275"/>
                      <a:gd name="connsiteY9" fmla="*/ 1912144 h 1914525"/>
                      <a:gd name="connsiteX10" fmla="*/ 2197894 w 2200275"/>
                      <a:gd name="connsiteY10" fmla="*/ 1912144 h 1914525"/>
                      <a:gd name="connsiteX11" fmla="*/ 2197894 w 2200275"/>
                      <a:gd name="connsiteY11" fmla="*/ 7144 h 191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200275" h="1914525">
                        <a:moveTo>
                          <a:pt x="7144" y="7144"/>
                        </a:moveTo>
                        <a:lnTo>
                          <a:pt x="7144" y="245269"/>
                        </a:lnTo>
                        <a:lnTo>
                          <a:pt x="432911" y="245269"/>
                        </a:lnTo>
                        <a:lnTo>
                          <a:pt x="432911" y="245269"/>
                        </a:lnTo>
                        <a:lnTo>
                          <a:pt x="1959769" y="245269"/>
                        </a:lnTo>
                        <a:lnTo>
                          <a:pt x="1959769" y="1674019"/>
                        </a:lnTo>
                        <a:lnTo>
                          <a:pt x="245269" y="1674019"/>
                        </a:lnTo>
                        <a:lnTo>
                          <a:pt x="245269" y="350044"/>
                        </a:lnTo>
                        <a:lnTo>
                          <a:pt x="7144" y="350044"/>
                        </a:lnTo>
                        <a:lnTo>
                          <a:pt x="7144" y="1912144"/>
                        </a:lnTo>
                        <a:lnTo>
                          <a:pt x="2197894" y="1912144"/>
                        </a:lnTo>
                        <a:lnTo>
                          <a:pt x="2197894" y="7144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3" name="Vrije vorm: vorm 344">
                    <a:extLst>
                      <a:ext uri="{FF2B5EF4-FFF2-40B4-BE49-F238E27FC236}">
                        <a16:creationId xmlns:a16="http://schemas.microsoft.com/office/drawing/2014/main" id="{D37A8E9A-4026-4D63-9D3A-01A7759628BA}"/>
                      </a:ext>
                    </a:extLst>
                  </p:cNvPr>
                  <p:cNvSpPr/>
                  <p:nvPr/>
                </p:nvSpPr>
                <p:spPr>
                  <a:xfrm>
                    <a:off x="10682447" y="1953654"/>
                    <a:ext cx="1438275" cy="885825"/>
                  </a:xfrm>
                  <a:custGeom>
                    <a:avLst/>
                    <a:gdLst>
                      <a:gd name="connsiteX0" fmla="*/ 1070134 w 1438275"/>
                      <a:gd name="connsiteY0" fmla="*/ 7144 h 885825"/>
                      <a:gd name="connsiteX1" fmla="*/ 801529 w 1438275"/>
                      <a:gd name="connsiteY1" fmla="*/ 275749 h 885825"/>
                      <a:gd name="connsiteX2" fmla="*/ 662464 w 1438275"/>
                      <a:gd name="connsiteY2" fmla="*/ 137636 h 885825"/>
                      <a:gd name="connsiteX3" fmla="*/ 7144 w 1438275"/>
                      <a:gd name="connsiteY3" fmla="*/ 784384 h 885825"/>
                      <a:gd name="connsiteX4" fmla="*/ 108109 w 1438275"/>
                      <a:gd name="connsiteY4" fmla="*/ 885349 h 885825"/>
                      <a:gd name="connsiteX5" fmla="*/ 662464 w 1438275"/>
                      <a:gd name="connsiteY5" fmla="*/ 338614 h 885825"/>
                      <a:gd name="connsiteX6" fmla="*/ 928211 w 1438275"/>
                      <a:gd name="connsiteY6" fmla="*/ 605314 h 885825"/>
                      <a:gd name="connsiteX7" fmla="*/ 1029176 w 1438275"/>
                      <a:gd name="connsiteY7" fmla="*/ 503396 h 885825"/>
                      <a:gd name="connsiteX8" fmla="*/ 902494 w 1438275"/>
                      <a:gd name="connsiteY8" fmla="*/ 376714 h 885825"/>
                      <a:gd name="connsiteX9" fmla="*/ 1070134 w 1438275"/>
                      <a:gd name="connsiteY9" fmla="*/ 209074 h 885825"/>
                      <a:gd name="connsiteX10" fmla="*/ 1337786 w 1438275"/>
                      <a:gd name="connsiteY10" fmla="*/ 480536 h 885825"/>
                      <a:gd name="connsiteX11" fmla="*/ 1438751 w 1438275"/>
                      <a:gd name="connsiteY11" fmla="*/ 378619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8275" h="885825">
                        <a:moveTo>
                          <a:pt x="1070134" y="7144"/>
                        </a:moveTo>
                        <a:lnTo>
                          <a:pt x="801529" y="275749"/>
                        </a:lnTo>
                        <a:lnTo>
                          <a:pt x="662464" y="137636"/>
                        </a:lnTo>
                        <a:lnTo>
                          <a:pt x="7144" y="784384"/>
                        </a:lnTo>
                        <a:lnTo>
                          <a:pt x="108109" y="885349"/>
                        </a:lnTo>
                        <a:lnTo>
                          <a:pt x="662464" y="338614"/>
                        </a:lnTo>
                        <a:lnTo>
                          <a:pt x="928211" y="605314"/>
                        </a:lnTo>
                        <a:lnTo>
                          <a:pt x="1029176" y="503396"/>
                        </a:lnTo>
                        <a:lnTo>
                          <a:pt x="902494" y="376714"/>
                        </a:lnTo>
                        <a:lnTo>
                          <a:pt x="1070134" y="209074"/>
                        </a:lnTo>
                        <a:lnTo>
                          <a:pt x="1337786" y="480536"/>
                        </a:lnTo>
                        <a:lnTo>
                          <a:pt x="1438751" y="37861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746602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5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79" name="Tekstvak 340">
                <a:extLst>
                  <a:ext uri="{FF2B5EF4-FFF2-40B4-BE49-F238E27FC236}">
                    <a16:creationId xmlns:a16="http://schemas.microsoft.com/office/drawing/2014/main" id="{4D81CA44-A375-4210-BC87-14667A30D8E6}"/>
                  </a:ext>
                </a:extLst>
              </p:cNvPr>
              <p:cNvSpPr txBox="1"/>
              <p:nvPr userDrawn="1"/>
            </p:nvSpPr>
            <p:spPr>
              <a:xfrm>
                <a:off x="-3565087" y="1617700"/>
                <a:ext cx="627469" cy="113727"/>
              </a:xfrm>
              <a:prstGeom prst="rect">
                <a:avLst/>
              </a:prstGeom>
              <a:noFill/>
            </p:spPr>
            <p:txBody>
              <a:bodyPr wrap="square" lIns="0" tIns="18000" rIns="0" bIns="0" rtlCol="0" anchor="t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Afbeeldingen</a:t>
                </a:r>
              </a:p>
            </p:txBody>
          </p:sp>
        </p:grpSp>
        <p:grpSp>
          <p:nvGrpSpPr>
            <p:cNvPr id="158" name="Groep 315">
              <a:extLst>
                <a:ext uri="{FF2B5EF4-FFF2-40B4-BE49-F238E27FC236}">
                  <a16:creationId xmlns:a16="http://schemas.microsoft.com/office/drawing/2014/main" id="{217144E7-8BF0-4C6B-BF88-3BF3E4644ABF}"/>
                </a:ext>
              </a:extLst>
            </p:cNvPr>
            <p:cNvGrpSpPr/>
            <p:nvPr userDrawn="1"/>
          </p:nvGrpSpPr>
          <p:grpSpPr>
            <a:xfrm>
              <a:off x="-3354295" y="5166361"/>
              <a:ext cx="514284" cy="506545"/>
              <a:chOff x="12617641" y="3403239"/>
              <a:chExt cx="752963" cy="741634"/>
            </a:xfrm>
          </p:grpSpPr>
          <p:grpSp>
            <p:nvGrpSpPr>
              <p:cNvPr id="162" name="Groep 320">
                <a:extLst>
                  <a:ext uri="{FF2B5EF4-FFF2-40B4-BE49-F238E27FC236}">
                    <a16:creationId xmlns:a16="http://schemas.microsoft.com/office/drawing/2014/main" id="{F8B1E140-618B-45A3-B358-A861EEE0B657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65" name="Groep 323">
                  <a:extLst>
                    <a:ext uri="{FF2B5EF4-FFF2-40B4-BE49-F238E27FC236}">
                      <a16:creationId xmlns:a16="http://schemas.microsoft.com/office/drawing/2014/main" id="{C659055A-694A-4364-82E8-0FB52D64276A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72" name="Groep 332">
                    <a:extLst>
                      <a:ext uri="{FF2B5EF4-FFF2-40B4-BE49-F238E27FC236}">
                        <a16:creationId xmlns:a16="http://schemas.microsoft.com/office/drawing/2014/main" id="{FAAECA85-6FC9-447C-9EC6-0A701A3C719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75" name="Rechthoek 336">
                      <a:extLst>
                        <a:ext uri="{FF2B5EF4-FFF2-40B4-BE49-F238E27FC236}">
                          <a16:creationId xmlns:a16="http://schemas.microsoft.com/office/drawing/2014/main" id="{569E6EA3-E87F-4559-A8B6-03B001E9BA3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6" name="Rechthoek 337">
                      <a:extLst>
                        <a:ext uri="{FF2B5EF4-FFF2-40B4-BE49-F238E27FC236}">
                          <a16:creationId xmlns:a16="http://schemas.microsoft.com/office/drawing/2014/main" id="{918C544C-19FB-49E0-BB02-0E187BEA278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90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7" name="Ovaal 338">
                      <a:extLst>
                        <a:ext uri="{FF2B5EF4-FFF2-40B4-BE49-F238E27FC236}">
                          <a16:creationId xmlns:a16="http://schemas.microsoft.com/office/drawing/2014/main" id="{43FB9335-4C81-4B33-9BBF-F26271E787D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75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73" name="Afbeelding 333">
                    <a:extLst>
                      <a:ext uri="{FF2B5EF4-FFF2-40B4-BE49-F238E27FC236}">
                        <a16:creationId xmlns:a16="http://schemas.microsoft.com/office/drawing/2014/main" id="{17A89A5F-817E-42DB-94FE-2420E197928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74" name="Afbeelding 335">
                    <a:extLst>
                      <a:ext uri="{FF2B5EF4-FFF2-40B4-BE49-F238E27FC236}">
                        <a16:creationId xmlns:a16="http://schemas.microsoft.com/office/drawing/2014/main" id="{57FB7356-5B62-4355-BC92-9502767BF41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66" name="Groep 324">
                  <a:extLst>
                    <a:ext uri="{FF2B5EF4-FFF2-40B4-BE49-F238E27FC236}">
                      <a16:creationId xmlns:a16="http://schemas.microsoft.com/office/drawing/2014/main" id="{19607D65-4D2D-42DE-9C2D-90EACFC8C98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70" name="Rechthoek 330">
                    <a:extLst>
                      <a:ext uri="{FF2B5EF4-FFF2-40B4-BE49-F238E27FC236}">
                        <a16:creationId xmlns:a16="http://schemas.microsoft.com/office/drawing/2014/main" id="{659E326D-5BEF-4C76-B347-8610036981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1" name="Rechthoek 331">
                    <a:extLst>
                      <a:ext uri="{FF2B5EF4-FFF2-40B4-BE49-F238E27FC236}">
                        <a16:creationId xmlns:a16="http://schemas.microsoft.com/office/drawing/2014/main" id="{90019F62-8621-45C2-BBB8-86608F3DF69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7" name="Groep 325">
                  <a:extLst>
                    <a:ext uri="{FF2B5EF4-FFF2-40B4-BE49-F238E27FC236}">
                      <a16:creationId xmlns:a16="http://schemas.microsoft.com/office/drawing/2014/main" id="{75CD3DA4-8A58-4CE2-AE69-34E592B9116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68" name="Rechthoek 326">
                    <a:extLst>
                      <a:ext uri="{FF2B5EF4-FFF2-40B4-BE49-F238E27FC236}">
                        <a16:creationId xmlns:a16="http://schemas.microsoft.com/office/drawing/2014/main" id="{9B667E14-4D50-4AC5-A81D-46904E62093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9" name="Rechthoek 327">
                    <a:extLst>
                      <a:ext uri="{FF2B5EF4-FFF2-40B4-BE49-F238E27FC236}">
                        <a16:creationId xmlns:a16="http://schemas.microsoft.com/office/drawing/2014/main" id="{C528F22F-05FB-43EB-9955-70F05359D68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6858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7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63" name="Rechthoek 321">
                <a:extLst>
                  <a:ext uri="{FF2B5EF4-FFF2-40B4-BE49-F238E27FC236}">
                    <a16:creationId xmlns:a16="http://schemas.microsoft.com/office/drawing/2014/main" id="{8C96A2B1-7067-42A8-8F8D-E2589D14535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64" name="Gelijkbenige driehoek 322">
                <a:extLst>
                  <a:ext uri="{FF2B5EF4-FFF2-40B4-BE49-F238E27FC236}">
                    <a16:creationId xmlns:a16="http://schemas.microsoft.com/office/drawing/2014/main" id="{8754F33A-9C0F-42D6-B01E-B467555B942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9" name="Ovaal 316">
              <a:extLst>
                <a:ext uri="{FF2B5EF4-FFF2-40B4-BE49-F238E27FC236}">
                  <a16:creationId xmlns:a16="http://schemas.microsoft.com/office/drawing/2014/main" id="{E92F57E0-360E-4CA6-83CB-EE77C5D2F373}"/>
                </a:ext>
              </a:extLst>
            </p:cNvPr>
            <p:cNvSpPr/>
            <p:nvPr userDrawn="1"/>
          </p:nvSpPr>
          <p:spPr>
            <a:xfrm>
              <a:off x="-3603587" y="18111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0" name="Rechthoek 318">
              <a:extLst>
                <a:ext uri="{FF2B5EF4-FFF2-40B4-BE49-F238E27FC236}">
                  <a16:creationId xmlns:a16="http://schemas.microsoft.com/office/drawing/2014/main" id="{9DD58E7B-724A-4577-A536-296E6995362D}"/>
                </a:ext>
              </a:extLst>
            </p:cNvPr>
            <p:cNvSpPr/>
            <p:nvPr userDrawn="1"/>
          </p:nvSpPr>
          <p:spPr>
            <a:xfrm>
              <a:off x="-3319415" y="1811185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de gewenste categorie en afbeelding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 op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‘Invoegen’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61" name="Rechthoek 319">
              <a:extLst>
                <a:ext uri="{FF2B5EF4-FFF2-40B4-BE49-F238E27FC236}">
                  <a16:creationId xmlns:a16="http://schemas.microsoft.com/office/drawing/2014/main" id="{51FC322C-1D96-456E-8A73-C5F6D8E69849}"/>
                </a:ext>
              </a:extLst>
            </p:cNvPr>
            <p:cNvSpPr/>
            <p:nvPr userDrawn="1"/>
          </p:nvSpPr>
          <p:spPr>
            <a:xfrm>
              <a:off x="-3319415" y="2245760"/>
              <a:ext cx="825500" cy="209550"/>
            </a:xfrm>
            <a:prstGeom prst="rect">
              <a:avLst/>
            </a:prstGeom>
            <a:solidFill>
              <a:srgbClr val="1FF52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Invoegen</a:t>
              </a:r>
            </a:p>
          </p:txBody>
        </p:sp>
      </p:grpSp>
      <p:sp>
        <p:nvSpPr>
          <p:cNvPr id="215" name="Text Placeholder 27">
            <a:extLst>
              <a:ext uri="{FF2B5EF4-FFF2-40B4-BE49-F238E27FC236}">
                <a16:creationId xmlns:a16="http://schemas.microsoft.com/office/drawing/2014/main" id="{B92118C5-0309-43FD-B79C-25B18BAF0B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4836514" y="3845892"/>
            <a:ext cx="1015006" cy="1015006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solidFill>
            <a:srgbClr val="D2E9E6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sp>
        <p:nvSpPr>
          <p:cNvPr id="216" name="Text Placeholder 27">
            <a:extLst>
              <a:ext uri="{FF2B5EF4-FFF2-40B4-BE49-F238E27FC236}">
                <a16:creationId xmlns:a16="http://schemas.microsoft.com/office/drawing/2014/main" id="{C15951F5-CD4E-4478-BCDD-7CD6A459B8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38999" y="-1"/>
            <a:ext cx="1905001" cy="1905001"/>
          </a:xfrm>
          <a:custGeom>
            <a:avLst/>
            <a:gdLst>
              <a:gd name="connsiteX0" fmla="*/ 0 w 2122488"/>
              <a:gd name="connsiteY0" fmla="*/ 0 h 2122488"/>
              <a:gd name="connsiteX1" fmla="*/ 2122488 w 2122488"/>
              <a:gd name="connsiteY1" fmla="*/ 0 h 2122488"/>
              <a:gd name="connsiteX2" fmla="*/ 2122488 w 2122488"/>
              <a:gd name="connsiteY2" fmla="*/ 2122488 h 212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2488" h="2122488">
                <a:moveTo>
                  <a:pt x="0" y="0"/>
                </a:moveTo>
                <a:lnTo>
                  <a:pt x="2122488" y="0"/>
                </a:lnTo>
                <a:lnTo>
                  <a:pt x="2122488" y="2122488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  </a:t>
            </a:r>
          </a:p>
        </p:txBody>
      </p:sp>
      <p:grpSp>
        <p:nvGrpSpPr>
          <p:cNvPr id="289" name="INSTRUCTIE">
            <a:extLst>
              <a:ext uri="{FF2B5EF4-FFF2-40B4-BE49-F238E27FC236}">
                <a16:creationId xmlns:a16="http://schemas.microsoft.com/office/drawing/2014/main" id="{BF02C41D-BC99-481D-85F7-C74E85D9A07A}"/>
              </a:ext>
            </a:extLst>
          </p:cNvPr>
          <p:cNvGrpSpPr/>
          <p:nvPr userDrawn="1"/>
        </p:nvGrpSpPr>
        <p:grpSpPr>
          <a:xfrm>
            <a:off x="-2839828" y="0"/>
            <a:ext cx="2770040" cy="4019512"/>
            <a:chOff x="-3786437" y="0"/>
            <a:chExt cx="3693386" cy="5359349"/>
          </a:xfrm>
        </p:grpSpPr>
        <p:sp>
          <p:nvSpPr>
            <p:cNvPr id="290" name="Rechthoek 329">
              <a:extLst>
                <a:ext uri="{FF2B5EF4-FFF2-40B4-BE49-F238E27FC236}">
                  <a16:creationId xmlns:a16="http://schemas.microsoft.com/office/drawing/2014/main" id="{ECC45675-4533-4A4F-9F78-6082E63A0A39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1" i="0" u="none" strike="noStrike" kern="1200" cap="all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Tekst niveaus kiezen</a:t>
              </a:r>
            </a:p>
          </p:txBody>
        </p:sp>
        <p:sp>
          <p:nvSpPr>
            <p:cNvPr id="291" name="Ovaal 317">
              <a:extLst>
                <a:ext uri="{FF2B5EF4-FFF2-40B4-BE49-F238E27FC236}">
                  <a16:creationId xmlns:a16="http://schemas.microsoft.com/office/drawing/2014/main" id="{B4F3D703-A1D5-4F9F-A4CD-CEB9776B2555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92" name="Rechthoek 319">
              <a:extLst>
                <a:ext uri="{FF2B5EF4-FFF2-40B4-BE49-F238E27FC236}">
                  <a16:creationId xmlns:a16="http://schemas.microsoft.com/office/drawing/2014/main" id="{50416429-BF9E-4F1C-990F-E5B0CD729009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33350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Pct val="90000"/>
                <a:buFont typeface="Arial" panose="020B0604020202020204" pitchFamily="34" charset="0"/>
                <a:buChar char="►"/>
                <a:tabLst/>
                <a:defRPr/>
              </a:pP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3" name="Ovaal 320">
              <a:extLst>
                <a:ext uri="{FF2B5EF4-FFF2-40B4-BE49-F238E27FC236}">
                  <a16:creationId xmlns:a16="http://schemas.microsoft.com/office/drawing/2014/main" id="{5E9D816C-69DF-4FB2-ADA6-F64DFE43609D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94" name="Rechthoek 328">
              <a:extLst>
                <a:ext uri="{FF2B5EF4-FFF2-40B4-BE49-F238E27FC236}">
                  <a16:creationId xmlns:a16="http://schemas.microsoft.com/office/drawing/2014/main" id="{9B7AE75F-7518-44F3-9F9C-709D98C263C6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95" name="Rechthoek 180">
              <a:extLst>
                <a:ext uri="{FF2B5EF4-FFF2-40B4-BE49-F238E27FC236}">
                  <a16:creationId xmlns:a16="http://schemas.microsoft.com/office/drawing/2014/main" id="{AA1BC119-C193-4B27-9406-383BD16A22E3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1463" marR="0" lvl="0" indent="-138113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142C46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96" name="Ovaal 182">
              <a:extLst>
                <a:ext uri="{FF2B5EF4-FFF2-40B4-BE49-F238E27FC236}">
                  <a16:creationId xmlns:a16="http://schemas.microsoft.com/office/drawing/2014/main" id="{147D55BE-CB09-4DB0-B576-5C543883C011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7" name="Rechthoek 183">
              <a:extLst>
                <a:ext uri="{FF2B5EF4-FFF2-40B4-BE49-F238E27FC236}">
                  <a16:creationId xmlns:a16="http://schemas.microsoft.com/office/drawing/2014/main" id="{197D6A2A-CB58-416E-B6A4-04C4132DA7C5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4813" marR="0" lvl="0" indent="-13335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Calibri" panose="020F0502020204030204" pitchFamily="34" charset="0"/>
                <a:buChar char="–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Sub-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bullet</a:t>
              </a: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98" name="Ovaal 185">
              <a:extLst>
                <a:ext uri="{FF2B5EF4-FFF2-40B4-BE49-F238E27FC236}">
                  <a16:creationId xmlns:a16="http://schemas.microsoft.com/office/drawing/2014/main" id="{D1D18987-7F07-4F91-8834-F5C9CD8F83E7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9" name="Rechthoek 186">
              <a:extLst>
                <a:ext uri="{FF2B5EF4-FFF2-40B4-BE49-F238E27FC236}">
                  <a16:creationId xmlns:a16="http://schemas.microsoft.com/office/drawing/2014/main" id="{A28F667B-C2E0-44C4-9083-E4F956CD7F01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ea typeface="+mn-ea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00" name="Ovaal 188">
              <a:extLst>
                <a:ext uri="{FF2B5EF4-FFF2-40B4-BE49-F238E27FC236}">
                  <a16:creationId xmlns:a16="http://schemas.microsoft.com/office/drawing/2014/main" id="{4CF20C2A-A322-4D3F-B6BC-57DFCB4D3DC9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01" name="Rechthoek 189">
              <a:extLst>
                <a:ext uri="{FF2B5EF4-FFF2-40B4-BE49-F238E27FC236}">
                  <a16:creationId xmlns:a16="http://schemas.microsoft.com/office/drawing/2014/main" id="{28BDA39D-91F5-477F-ABA7-334D81BFF96E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142C46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#1</a:t>
              </a:r>
            </a:p>
          </p:txBody>
        </p:sp>
        <p:sp>
          <p:nvSpPr>
            <p:cNvPr id="302" name="Ovaal 191">
              <a:extLst>
                <a:ext uri="{FF2B5EF4-FFF2-40B4-BE49-F238E27FC236}">
                  <a16:creationId xmlns:a16="http://schemas.microsoft.com/office/drawing/2014/main" id="{BE7881F7-768E-4A1D-B37A-F760BA59D9BD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03" name="Rechthoek 192">
              <a:extLst>
                <a:ext uri="{FF2B5EF4-FFF2-40B4-BE49-F238E27FC236}">
                  <a16:creationId xmlns:a16="http://schemas.microsoft.com/office/drawing/2014/main" id="{E9B1433D-DB6A-469A-ADC5-032FA5C6E710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Numerieke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4" name="Ovaal 195">
              <a:extLst>
                <a:ext uri="{FF2B5EF4-FFF2-40B4-BE49-F238E27FC236}">
                  <a16:creationId xmlns:a16="http://schemas.microsoft.com/office/drawing/2014/main" id="{27E590E7-FD0C-4B5C-9C4F-741273FDBD90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05" name="Rechthoek 196">
              <a:extLst>
                <a:ext uri="{FF2B5EF4-FFF2-40B4-BE49-F238E27FC236}">
                  <a16:creationId xmlns:a16="http://schemas.microsoft.com/office/drawing/2014/main" id="{7A055D75-E8D1-4F5A-98E5-6DED894A6AB3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00025" marR="0" lvl="0" indent="-200025" algn="l" defTabSz="685800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450"/>
                </a:spcAft>
                <a:buClr>
                  <a:srgbClr val="5EB3B1"/>
                </a:buClr>
                <a:buSzTx/>
                <a:buFont typeface="+mj-lt"/>
                <a:buAutoNum type="alphaUcPeriod"/>
                <a:tabLst/>
                <a:defRPr/>
              </a:pPr>
              <a:r>
                <a:rPr kumimoji="0" lang="nl-NL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Alfabetische </a:t>
              </a:r>
              <a:r>
                <a:rPr kumimoji="0" lang="nl-NL" sz="9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bullet</a:t>
              </a:r>
              <a:endParaRPr kumimoji="0" lang="nl-NL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6" name="Ovaal 197">
              <a:extLst>
                <a:ext uri="{FF2B5EF4-FFF2-40B4-BE49-F238E27FC236}">
                  <a16:creationId xmlns:a16="http://schemas.microsoft.com/office/drawing/2014/main" id="{7056A692-4A7B-40B0-9B05-0930E8258512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07" name="Rechthoek 198">
              <a:extLst>
                <a:ext uri="{FF2B5EF4-FFF2-40B4-BE49-F238E27FC236}">
                  <a16:creationId xmlns:a16="http://schemas.microsoft.com/office/drawing/2014/main" id="{1F0300D3-C098-480D-9C07-13F4254B35E9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743200" marR="0" lvl="8" indent="-274320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>
                  <a:prstClr val="black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75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Bronvermelding</a:t>
              </a:r>
            </a:p>
          </p:txBody>
        </p:sp>
        <p:sp>
          <p:nvSpPr>
            <p:cNvPr id="308" name="Ovaal 200">
              <a:extLst>
                <a:ext uri="{FF2B5EF4-FFF2-40B4-BE49-F238E27FC236}">
                  <a16:creationId xmlns:a16="http://schemas.microsoft.com/office/drawing/2014/main" id="{36774228-CD1D-43DC-B3FF-A6C6C7FC8815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7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09" name="Rechthoek 202">
              <a:extLst>
                <a:ext uri="{FF2B5EF4-FFF2-40B4-BE49-F238E27FC236}">
                  <a16:creationId xmlns:a16="http://schemas.microsoft.com/office/drawing/2014/main" id="{97894D7D-492E-4B32-871F-1BADFAF82F76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Alt. </a:t>
              </a:r>
              <a:r>
                <a:rPr kumimoji="0" lang="en-US" sz="1350" b="1" i="0" u="none" strike="noStrike" kern="1200" cap="none" spc="0" normalizeH="0" baseline="0" noProof="0" err="1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Subtitel</a:t>
              </a:r>
              <a:r>
                <a:rPr kumimoji="0" 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5EB3B1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 #2</a:t>
              </a:r>
            </a:p>
          </p:txBody>
        </p:sp>
        <p:sp>
          <p:nvSpPr>
            <p:cNvPr id="310" name="Rechthoek 331">
              <a:extLst>
                <a:ext uri="{FF2B5EF4-FFF2-40B4-BE49-F238E27FC236}">
                  <a16:creationId xmlns:a16="http://schemas.microsoft.com/office/drawing/2014/main" id="{018180DB-9AD0-46D5-91CB-31B8C181F5C4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ts val="45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9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9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311" name="ICOON_info">
              <a:extLst>
                <a:ext uri="{FF2B5EF4-FFF2-40B4-BE49-F238E27FC236}">
                  <a16:creationId xmlns:a16="http://schemas.microsoft.com/office/drawing/2014/main" id="{EA782E9C-BDCC-4A93-9A57-2E67358825C2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359" name="Ovaal 1">
                <a:extLst>
                  <a:ext uri="{FF2B5EF4-FFF2-40B4-BE49-F238E27FC236}">
                    <a16:creationId xmlns:a16="http://schemas.microsoft.com/office/drawing/2014/main" id="{80987E51-F23B-4BCA-8179-61FC73EC317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200" b="0" i="0" u="none" strike="noStrike" kern="1200" cap="all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60" name="Graphic 163" descr="Informatie">
                <a:extLst>
                  <a:ext uri="{FF2B5EF4-FFF2-40B4-BE49-F238E27FC236}">
                    <a16:creationId xmlns:a16="http://schemas.microsoft.com/office/drawing/2014/main" id="{4C8B52E0-4851-4195-A4E5-24D3CFDBF60C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2" name="VOORBEELD">
              <a:extLst>
                <a:ext uri="{FF2B5EF4-FFF2-40B4-BE49-F238E27FC236}">
                  <a16:creationId xmlns:a16="http://schemas.microsoft.com/office/drawing/2014/main" id="{BD89B2B7-11A3-4371-B378-15787B56FD96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19" name="Rechthoek 335">
                <a:extLst>
                  <a:ext uri="{FF2B5EF4-FFF2-40B4-BE49-F238E27FC236}">
                    <a16:creationId xmlns:a16="http://schemas.microsoft.com/office/drawing/2014/main" id="{FF63A152-3FA5-405C-B09A-DABCAAFE6B7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675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20" name="Rechthoek 337">
                <a:extLst>
                  <a:ext uri="{FF2B5EF4-FFF2-40B4-BE49-F238E27FC236}">
                    <a16:creationId xmlns:a16="http://schemas.microsoft.com/office/drawing/2014/main" id="{98D421DD-D5C1-457C-9220-6BA9B4E25FD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75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321" name="Groep 230">
                <a:extLst>
                  <a:ext uri="{FF2B5EF4-FFF2-40B4-BE49-F238E27FC236}">
                    <a16:creationId xmlns:a16="http://schemas.microsoft.com/office/drawing/2014/main" id="{9A8907DF-FB6D-4CBC-AC76-D44388E1B73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52" name="Groep 232">
                  <a:extLst>
                    <a:ext uri="{FF2B5EF4-FFF2-40B4-BE49-F238E27FC236}">
                      <a16:creationId xmlns:a16="http://schemas.microsoft.com/office/drawing/2014/main" id="{A006049A-7702-4DA4-88DA-F06FAE08519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54" name="Rechte verbindingslijn 234">
                    <a:extLst>
                      <a:ext uri="{FF2B5EF4-FFF2-40B4-BE49-F238E27FC236}">
                        <a16:creationId xmlns:a16="http://schemas.microsoft.com/office/drawing/2014/main" id="{E29F4D52-4F30-4438-8FA5-386545B639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5" name="Rechte verbindingslijn 235">
                    <a:extLst>
                      <a:ext uri="{FF2B5EF4-FFF2-40B4-BE49-F238E27FC236}">
                        <a16:creationId xmlns:a16="http://schemas.microsoft.com/office/drawing/2014/main" id="{22ACAC07-D397-4C60-B86E-A13BE11BAD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6" name="Rechte verbindingslijn 236">
                    <a:extLst>
                      <a:ext uri="{FF2B5EF4-FFF2-40B4-BE49-F238E27FC236}">
                        <a16:creationId xmlns:a16="http://schemas.microsoft.com/office/drawing/2014/main" id="{85D02035-D15D-4B87-A215-F671027BA2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7" name="Rechte verbindingslijn 237">
                    <a:extLst>
                      <a:ext uri="{FF2B5EF4-FFF2-40B4-BE49-F238E27FC236}">
                        <a16:creationId xmlns:a16="http://schemas.microsoft.com/office/drawing/2014/main" id="{F3AFE48A-5A12-4E8D-903F-144BDD3E15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8" name="Rechte verbindingslijn 238">
                    <a:extLst>
                      <a:ext uri="{FF2B5EF4-FFF2-40B4-BE49-F238E27FC236}">
                        <a16:creationId xmlns:a16="http://schemas.microsoft.com/office/drawing/2014/main" id="{E7AE3629-33FF-4F05-A105-4B3D5E4D068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53" name="Pijl: rechts 233">
                  <a:extLst>
                    <a:ext uri="{FF2B5EF4-FFF2-40B4-BE49-F238E27FC236}">
                      <a16:creationId xmlns:a16="http://schemas.microsoft.com/office/drawing/2014/main" id="{F671F4E0-F83A-487B-AAC7-02C857B9B29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2" name="Groep 239">
                <a:extLst>
                  <a:ext uri="{FF2B5EF4-FFF2-40B4-BE49-F238E27FC236}">
                    <a16:creationId xmlns:a16="http://schemas.microsoft.com/office/drawing/2014/main" id="{706ECCCD-3AB8-45CD-B9A8-E0285CC40C6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45" name="Groep 241">
                  <a:extLst>
                    <a:ext uri="{FF2B5EF4-FFF2-40B4-BE49-F238E27FC236}">
                      <a16:creationId xmlns:a16="http://schemas.microsoft.com/office/drawing/2014/main" id="{1418058B-9F5C-4DCB-BEC5-DDBAF20BE48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7" name="Rechte verbindingslijn 243">
                    <a:extLst>
                      <a:ext uri="{FF2B5EF4-FFF2-40B4-BE49-F238E27FC236}">
                        <a16:creationId xmlns:a16="http://schemas.microsoft.com/office/drawing/2014/main" id="{1F404002-5353-44F6-AEF5-7EE62AA4CA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8" name="Rechte verbindingslijn 244">
                    <a:extLst>
                      <a:ext uri="{FF2B5EF4-FFF2-40B4-BE49-F238E27FC236}">
                        <a16:creationId xmlns:a16="http://schemas.microsoft.com/office/drawing/2014/main" id="{F7D5E983-1995-44BA-85E3-B55DF7A84C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9" name="Rechte verbindingslijn 245">
                    <a:extLst>
                      <a:ext uri="{FF2B5EF4-FFF2-40B4-BE49-F238E27FC236}">
                        <a16:creationId xmlns:a16="http://schemas.microsoft.com/office/drawing/2014/main" id="{3F9CF9BF-66E8-46AD-9611-2C0692A166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0" name="Rechte verbindingslijn 246">
                    <a:extLst>
                      <a:ext uri="{FF2B5EF4-FFF2-40B4-BE49-F238E27FC236}">
                        <a16:creationId xmlns:a16="http://schemas.microsoft.com/office/drawing/2014/main" id="{DF5C4683-F43B-479F-8CC0-517416453F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1" name="Rechte verbindingslijn 247">
                    <a:extLst>
                      <a:ext uri="{FF2B5EF4-FFF2-40B4-BE49-F238E27FC236}">
                        <a16:creationId xmlns:a16="http://schemas.microsoft.com/office/drawing/2014/main" id="{2E78C263-5BDF-48CE-8062-39C5FFC945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46" name="Pijl: rechts 242">
                  <a:extLst>
                    <a:ext uri="{FF2B5EF4-FFF2-40B4-BE49-F238E27FC236}">
                      <a16:creationId xmlns:a16="http://schemas.microsoft.com/office/drawing/2014/main" id="{BCEEE3BE-2E21-4A97-99BC-C89D0F748F7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23" name="Rechte verbindingslijn 340">
                <a:extLst>
                  <a:ext uri="{FF2B5EF4-FFF2-40B4-BE49-F238E27FC236}">
                    <a16:creationId xmlns:a16="http://schemas.microsoft.com/office/drawing/2014/main" id="{4C117E88-DE03-4726-B343-0A8F3A2CE1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24" name="Rechte verbindingslijn 341">
                <a:extLst>
                  <a:ext uri="{FF2B5EF4-FFF2-40B4-BE49-F238E27FC236}">
                    <a16:creationId xmlns:a16="http://schemas.microsoft.com/office/drawing/2014/main" id="{6681CEB1-FBF6-45EC-9A23-345B14C6D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25" name="Rechthoek 344">
                <a:extLst>
                  <a:ext uri="{FF2B5EF4-FFF2-40B4-BE49-F238E27FC236}">
                    <a16:creationId xmlns:a16="http://schemas.microsoft.com/office/drawing/2014/main" id="{E19A4B36-874A-4631-A54A-B39FB9573ED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326" name="Rechthoek 345">
                <a:extLst>
                  <a:ext uri="{FF2B5EF4-FFF2-40B4-BE49-F238E27FC236}">
                    <a16:creationId xmlns:a16="http://schemas.microsoft.com/office/drawing/2014/main" id="{B976E152-5A39-4446-B4CA-51CCB87169B6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25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327" name="Groep 11">
                <a:extLst>
                  <a:ext uri="{FF2B5EF4-FFF2-40B4-BE49-F238E27FC236}">
                    <a16:creationId xmlns:a16="http://schemas.microsoft.com/office/drawing/2014/main" id="{ACD9D589-DD13-4703-8D62-D2F083AA6F6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37" name="Rechthoek 346">
                  <a:extLst>
                    <a:ext uri="{FF2B5EF4-FFF2-40B4-BE49-F238E27FC236}">
                      <a16:creationId xmlns:a16="http://schemas.microsoft.com/office/drawing/2014/main" id="{995EEECE-9981-4669-9422-4D57FDC285E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38" name="Groep 6">
                  <a:extLst>
                    <a:ext uri="{FF2B5EF4-FFF2-40B4-BE49-F238E27FC236}">
                      <a16:creationId xmlns:a16="http://schemas.microsoft.com/office/drawing/2014/main" id="{07EBD025-530E-4090-A7FD-5706B06DBA0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40" name="Rechte verbindingslijn 225">
                    <a:extLst>
                      <a:ext uri="{FF2B5EF4-FFF2-40B4-BE49-F238E27FC236}">
                        <a16:creationId xmlns:a16="http://schemas.microsoft.com/office/drawing/2014/main" id="{0EE886B7-BC50-4F2F-95CE-E5969B229F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1" name="Rechte verbindingslijn 226">
                    <a:extLst>
                      <a:ext uri="{FF2B5EF4-FFF2-40B4-BE49-F238E27FC236}">
                        <a16:creationId xmlns:a16="http://schemas.microsoft.com/office/drawing/2014/main" id="{710C582F-9B0C-44D1-932B-90098103EE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2" name="Rechte verbindingslijn 227">
                    <a:extLst>
                      <a:ext uri="{FF2B5EF4-FFF2-40B4-BE49-F238E27FC236}">
                        <a16:creationId xmlns:a16="http://schemas.microsoft.com/office/drawing/2014/main" id="{6D0813F7-5B73-438F-A411-7096A29FC4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3" name="Rechte verbindingslijn 228">
                    <a:extLst>
                      <a:ext uri="{FF2B5EF4-FFF2-40B4-BE49-F238E27FC236}">
                        <a16:creationId xmlns:a16="http://schemas.microsoft.com/office/drawing/2014/main" id="{E0678EC4-4233-4847-8096-7CD87EBDA8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4" name="Rechte verbindingslijn 229">
                    <a:extLst>
                      <a:ext uri="{FF2B5EF4-FFF2-40B4-BE49-F238E27FC236}">
                        <a16:creationId xmlns:a16="http://schemas.microsoft.com/office/drawing/2014/main" id="{7CC3CE0A-50F9-4FEE-B092-47294E38B7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9" name="Pijl: rechts 217">
                  <a:extLst>
                    <a:ext uri="{FF2B5EF4-FFF2-40B4-BE49-F238E27FC236}">
                      <a16:creationId xmlns:a16="http://schemas.microsoft.com/office/drawing/2014/main" id="{6191A8E2-07D9-403C-B27F-EAEC0FB9B9C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8" name="Groep 9">
                <a:extLst>
                  <a:ext uri="{FF2B5EF4-FFF2-40B4-BE49-F238E27FC236}">
                    <a16:creationId xmlns:a16="http://schemas.microsoft.com/office/drawing/2014/main" id="{1307D1B5-9DBA-4625-A49D-04901DD91A4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29" name="Rechthoek 357">
                  <a:extLst>
                    <a:ext uri="{FF2B5EF4-FFF2-40B4-BE49-F238E27FC236}">
                      <a16:creationId xmlns:a16="http://schemas.microsoft.com/office/drawing/2014/main" id="{0FE24A0A-750D-4782-A652-B24BACA2B14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88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30" name="Groep 5">
                  <a:extLst>
                    <a:ext uri="{FF2B5EF4-FFF2-40B4-BE49-F238E27FC236}">
                      <a16:creationId xmlns:a16="http://schemas.microsoft.com/office/drawing/2014/main" id="{622723A9-0AAF-4D85-8FCB-7EC437EE2DD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32" name="Rechte verbindingslijn 220">
                    <a:extLst>
                      <a:ext uri="{FF2B5EF4-FFF2-40B4-BE49-F238E27FC236}">
                        <a16:creationId xmlns:a16="http://schemas.microsoft.com/office/drawing/2014/main" id="{150B2482-8E32-419D-8AC9-C9F7775387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3" name="Rechte verbindingslijn 221">
                    <a:extLst>
                      <a:ext uri="{FF2B5EF4-FFF2-40B4-BE49-F238E27FC236}">
                        <a16:creationId xmlns:a16="http://schemas.microsoft.com/office/drawing/2014/main" id="{D94C72ED-F7A4-4B3B-9657-A69F14984C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4" name="Rechte verbindingslijn 222">
                    <a:extLst>
                      <a:ext uri="{FF2B5EF4-FFF2-40B4-BE49-F238E27FC236}">
                        <a16:creationId xmlns:a16="http://schemas.microsoft.com/office/drawing/2014/main" id="{6E2AA6F4-645F-4C32-AFD5-F0977A6672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5" name="Rechte verbindingslijn 223">
                    <a:extLst>
                      <a:ext uri="{FF2B5EF4-FFF2-40B4-BE49-F238E27FC236}">
                        <a16:creationId xmlns:a16="http://schemas.microsoft.com/office/drawing/2014/main" id="{A38787F4-E092-4446-A114-7AD5EC18AF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36" name="Rechte verbindingslijn 224">
                    <a:extLst>
                      <a:ext uri="{FF2B5EF4-FFF2-40B4-BE49-F238E27FC236}">
                        <a16:creationId xmlns:a16="http://schemas.microsoft.com/office/drawing/2014/main" id="{D6D2CD6E-2D92-4A30-8060-F4BAAE9534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1" name="Pijl: rechts 219">
                  <a:extLst>
                    <a:ext uri="{FF2B5EF4-FFF2-40B4-BE49-F238E27FC236}">
                      <a16:creationId xmlns:a16="http://schemas.microsoft.com/office/drawing/2014/main" id="{44AE995B-29DD-499D-BF12-7FFCB4E9205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7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13" name="Groep 4">
              <a:extLst>
                <a:ext uri="{FF2B5EF4-FFF2-40B4-BE49-F238E27FC236}">
                  <a16:creationId xmlns:a16="http://schemas.microsoft.com/office/drawing/2014/main" id="{9A6935F1-063A-4DC9-A452-8C3A13C2D9BC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314" name="Inspireren">
                <a:extLst>
                  <a:ext uri="{FF2B5EF4-FFF2-40B4-BE49-F238E27FC236}">
                    <a16:creationId xmlns:a16="http://schemas.microsoft.com/office/drawing/2014/main" id="{1D6C3FE4-DC92-43EE-A9B8-50902B4446C9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316" name="Freeform 12">
                  <a:extLst>
                    <a:ext uri="{FF2B5EF4-FFF2-40B4-BE49-F238E27FC236}">
                      <a16:creationId xmlns:a16="http://schemas.microsoft.com/office/drawing/2014/main" id="{1FF59612-049D-48E3-BA3C-09155D866E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7" name="Freeform 13">
                  <a:extLst>
                    <a:ext uri="{FF2B5EF4-FFF2-40B4-BE49-F238E27FC236}">
                      <a16:creationId xmlns:a16="http://schemas.microsoft.com/office/drawing/2014/main" id="{9DE7EF36-4ACF-4FFF-AB0A-83FFA363C0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Freeform 14">
                  <a:extLst>
                    <a:ext uri="{FF2B5EF4-FFF2-40B4-BE49-F238E27FC236}">
                      <a16:creationId xmlns:a16="http://schemas.microsoft.com/office/drawing/2014/main" id="{98829269-7FA8-49B4-8475-E85F70A4616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74660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25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5" name="Tekstvak 3">
                <a:extLst>
                  <a:ext uri="{FF2B5EF4-FFF2-40B4-BE49-F238E27FC236}">
                    <a16:creationId xmlns:a16="http://schemas.microsoft.com/office/drawing/2014/main" id="{1C56250B-61FE-4ABB-8741-F9F098D48294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90000"/>
                  </a:lnSpc>
                  <a:spcBef>
                    <a:spcPts val="450"/>
                  </a:spcBef>
                  <a:spcAft>
                    <a:spcPts val="4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065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BDCAC-37D3-48B9-4CAD-8261E6A98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9D2CB94-154A-802A-A45F-BE4502B83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8792FD-793E-69E3-38E2-F5D5E46C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FB7871-4DA0-5F7C-062C-4356B2BC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8637E5-675A-3725-1F0F-7152083D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554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3D5E9A-F813-6BCB-2DCE-9CF607EF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FC1025-0D18-1256-BF63-82F5F5D43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94EFB19-1419-A674-7BED-FD078338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2D8463-EBFC-23CD-2BDC-24CF95E54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A33462-D499-B9C8-9D45-69CD243C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517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AB6DD-AE91-A8AD-DA28-9D4930E7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65F559-62AE-2E06-95CD-0954CDBFC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484EBE9-E877-F986-10ED-B265DAADD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6B667AA-BE80-6AC1-76C6-C565351F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607994-996D-934D-80E3-617A4F84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88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7605E-9FBB-523F-BC87-D1A909F1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E20C25-2E73-004A-537C-44ADD2CFE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BCA7E91-1889-71D7-9A35-E464DB5F4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689E34A-03DA-6678-6FC3-B95F76F5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87A4BF9-D2EE-DA7E-36A5-595EDD592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0D2A9CC-2F62-1051-6BA8-EAF2DA9BD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5962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528BF-C54A-FBEA-C112-2B0937F0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C0ACF7-D7C1-5AAD-93B7-C185EE749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E470CBA-F9F7-FBB8-59BB-7D52E0C5E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0AEB682-01B5-35DE-055D-A494B2BFE1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773D536-834C-0353-DDB1-4E155B66C6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1EBBF73-7907-6008-60A4-9F441DD4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0CCE52E-2BF4-4C04-4BD0-6D26B26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C49F1DE-B4C1-5C2C-371B-1FC0002B1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9213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A46E3-BB7A-45F0-16B6-5EBE9DB3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8EAE253-7E7E-3F0E-C0CF-0EB2748A0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A6BE6A-399C-ADBC-747D-47F20564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98B0FAF-1F9C-7A38-30F3-B3814F1E8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700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AFA548E-02F2-F0D7-23CB-D2E72B78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C9C46D8-63E3-658F-0DF4-E19AC50E3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163310-8386-3B94-AD05-18F27333B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684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AB80BA-EA37-D406-A5E2-4109EAA1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1345C0-D607-CC17-E39F-3815E01F1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21E082-8625-D792-A0ED-F374C3E2C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13A9CF-CC2A-211E-FEF3-FEDEA89B2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F51880-5097-5A74-AA19-D53F4DBA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92564E9-5F42-8634-458D-2BACD6F3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4862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9285B-6986-FAAE-51B5-C104BECC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1CBB2C9-3257-F2D7-D9A1-EBCE282FD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573E61-C6B3-8780-5026-361358673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5CEA22A-5458-8F09-255D-C7F6A113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A725F97-133B-6AA9-53E1-563CF80CF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D1AF7B-2A3B-09BC-F0B9-2842D823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408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BCBFC-B402-1071-9BB1-96C856C3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B08A7C6-EE45-1FCA-D332-CC4AA0609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FFD85A-9D51-99CB-8252-DE7EF48A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3EA18D-C34C-C9FD-7487-15973106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2B81C9-555D-21AB-7FD8-6E9AB83D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6430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944BEE1-CC06-F26B-784D-979F769E49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62AF2B-0A8A-F327-D4E7-31AC54AB8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2D79AC-5D8F-E4AB-72FF-B4EC187B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B53D401-E6CE-DED5-18EE-EED7AECC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8CEDD6-9080-C434-EE38-55D161618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757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13" y="283369"/>
            <a:ext cx="8748712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dirty="0"/>
              <a:t>Klik om de stijl te bewerken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9701" y="1090613"/>
            <a:ext cx="8748713" cy="347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dirty="0"/>
              <a:t>Klik om de modelstijlen te bewerken</a:t>
            </a:r>
          </a:p>
          <a:p>
            <a:pPr lvl="1"/>
            <a:r>
              <a:rPr lang="nl-NL" altLang="en-US" dirty="0"/>
              <a:t>Tweede niveau</a:t>
            </a:r>
          </a:p>
          <a:p>
            <a:pPr lvl="2"/>
            <a:r>
              <a:rPr lang="nl-NL" altLang="en-US" dirty="0"/>
              <a:t>Derde niveau</a:t>
            </a:r>
          </a:p>
          <a:p>
            <a:pPr lvl="3"/>
            <a:r>
              <a:rPr lang="nl-NL" altLang="en-US" dirty="0"/>
              <a:t>Vierde niveau</a:t>
            </a:r>
          </a:p>
          <a:p>
            <a:pPr lvl="4"/>
            <a:r>
              <a:rPr lang="nl-NL" altLang="en-US" dirty="0"/>
              <a:t>Vijfde niveau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4363058" y="4846829"/>
            <a:ext cx="417885" cy="221377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Square721 Ex BT" panose="020B0507020202060203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653641E4-F772-464E-9C82-B68E712FA982}" type="slidenum">
              <a:rPr lang="nl-NL" sz="1200" smtClean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pPr>
                <a:defRPr/>
              </a:pPr>
              <a:t>‹nr.›</a:t>
            </a:fld>
            <a:endParaRPr lang="nl-NL" sz="1200" dirty="0">
              <a:solidFill>
                <a:srgbClr val="C60C3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 spc="-120" baseline="0">
          <a:solidFill>
            <a:srgbClr val="444444"/>
          </a:solidFill>
          <a:latin typeface="Lucida Sans" panose="020B0602030504020204" pitchFamily="34" charset="0"/>
          <a:ea typeface="Verdana" pitchFamily="34" charset="0"/>
          <a:cs typeface="Verdan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269875" indent="-269875" algn="l" rtl="0" eaLnBrk="1" fontAlgn="base" hangingPunct="1">
        <a:spcBef>
          <a:spcPct val="20000"/>
        </a:spcBef>
        <a:spcAft>
          <a:spcPct val="0"/>
        </a:spcAft>
        <a:buClr>
          <a:srgbClr val="C60C30"/>
        </a:buClr>
        <a:buFontTx/>
        <a:buBlip>
          <a:blip r:embed="rId7"/>
        </a:buBlip>
        <a:defRPr sz="1600" kern="1200" spc="-100" baseline="0">
          <a:solidFill>
            <a:schemeClr val="tx1"/>
          </a:solidFill>
          <a:latin typeface="Lucida Sans Unicode" panose="020B0602030504020204" pitchFamily="34" charset="0"/>
          <a:ea typeface="Verdana" pitchFamily="34" charset="0"/>
          <a:cs typeface="Lucida Sans Unicode" panose="020B0602030504020204" pitchFamily="34" charset="0"/>
        </a:defRPr>
      </a:lvl1pPr>
      <a:lvl2pPr marL="539750" indent="-269875" algn="l" rtl="0" eaLnBrk="1" fontAlgn="base" hangingPunct="1">
        <a:spcBef>
          <a:spcPts val="388"/>
        </a:spcBef>
        <a:spcAft>
          <a:spcPct val="0"/>
        </a:spcAft>
        <a:buClr>
          <a:srgbClr val="C60C30"/>
        </a:buClr>
        <a:buFont typeface="Arial" charset="0"/>
        <a:buChar char="–"/>
        <a:defRPr sz="1600" kern="1200" spc="-100" baseline="0">
          <a:solidFill>
            <a:schemeClr val="tx1"/>
          </a:solidFill>
          <a:latin typeface="Lucida Sans Unicode" panose="020B0602030504020204" pitchFamily="34" charset="0"/>
          <a:ea typeface="Verdana" pitchFamily="34" charset="0"/>
          <a:cs typeface="Lucida Sans Unicode" panose="020B0602030504020204" pitchFamily="34" charset="0"/>
        </a:defRPr>
      </a:lvl2pPr>
      <a:lvl3pPr marL="809625" indent="-269875" algn="l" rtl="0" eaLnBrk="1" fontAlgn="base" hangingPunct="1">
        <a:spcBef>
          <a:spcPct val="20000"/>
        </a:spcBef>
        <a:spcAft>
          <a:spcPct val="0"/>
        </a:spcAft>
        <a:buClr>
          <a:srgbClr val="C60C30"/>
        </a:buClr>
        <a:buFont typeface="Arial" charset="0"/>
        <a:buChar char="•"/>
        <a:defRPr sz="1600" kern="1200" spc="-100" baseline="0">
          <a:solidFill>
            <a:schemeClr val="tx1"/>
          </a:solidFill>
          <a:latin typeface="Lucida Sans Unicode" panose="020B0602030504020204" pitchFamily="34" charset="0"/>
          <a:ea typeface="Verdana" pitchFamily="34" charset="0"/>
          <a:cs typeface="Lucida Sans Unicode" panose="020B0602030504020204" pitchFamily="34" charset="0"/>
        </a:defRPr>
      </a:lvl3pPr>
      <a:lvl4pPr marL="1079500" indent="-269875" algn="l" rtl="0" eaLnBrk="1" fontAlgn="base" hangingPunct="1">
        <a:spcBef>
          <a:spcPct val="20000"/>
        </a:spcBef>
        <a:spcAft>
          <a:spcPct val="0"/>
        </a:spcAft>
        <a:buClr>
          <a:srgbClr val="C60C30"/>
        </a:buClr>
        <a:buFont typeface="Arial" charset="0"/>
        <a:buChar char="–"/>
        <a:defRPr sz="1600" kern="1200" spc="-100" baseline="0">
          <a:solidFill>
            <a:schemeClr val="tx1"/>
          </a:solidFill>
          <a:latin typeface="Lucida Sans Unicode" panose="020B0602030504020204" pitchFamily="34" charset="0"/>
          <a:ea typeface="Verdana" pitchFamily="34" charset="0"/>
          <a:cs typeface="Lucida Sans Unicode" panose="020B0602030504020204" pitchFamily="34" charset="0"/>
        </a:defRPr>
      </a:lvl4pPr>
      <a:lvl5pPr marL="1349375" indent="-269875" algn="l" rtl="0" eaLnBrk="1" fontAlgn="base" hangingPunct="1">
        <a:spcBef>
          <a:spcPct val="20000"/>
        </a:spcBef>
        <a:spcAft>
          <a:spcPct val="0"/>
        </a:spcAft>
        <a:buClr>
          <a:srgbClr val="C60C30"/>
        </a:buClr>
        <a:buFont typeface="Arial" charset="0"/>
        <a:buChar char="»"/>
        <a:defRPr sz="1600" kern="1200" spc="-100" baseline="0">
          <a:solidFill>
            <a:schemeClr val="tx1"/>
          </a:solidFill>
          <a:latin typeface="Lucida Sans Unicode" panose="020B0602030504020204" pitchFamily="34" charset="0"/>
          <a:ea typeface="Verdana" pitchFamily="34" charset="0"/>
          <a:cs typeface="Lucida Sans Unicode" panose="020B0602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8732B-BC2D-4855-B023-8DF5653C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399029"/>
            <a:ext cx="8334000" cy="4177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err="1"/>
              <a:t>Plaatshier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FB53E-4B03-4467-AD43-25472CE48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000" y="1087041"/>
            <a:ext cx="8333999" cy="3381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Sub-bullet #1</a:t>
            </a:r>
          </a:p>
          <a:p>
            <a:pPr lvl="2"/>
            <a:r>
              <a:rPr lang="en-US"/>
              <a:t>Sub-bullet #2</a:t>
            </a:r>
          </a:p>
          <a:p>
            <a:pPr lvl="3"/>
            <a:r>
              <a:rPr lang="en-US" err="1"/>
              <a:t>Leestekst</a:t>
            </a:r>
            <a:endParaRPr lang="en-US"/>
          </a:p>
          <a:p>
            <a:pPr lvl="4"/>
            <a:r>
              <a:rPr lang="en-US" err="1"/>
              <a:t>Subtitel</a:t>
            </a:r>
            <a:r>
              <a:rPr lang="en-US"/>
              <a:t> #1</a:t>
            </a:r>
          </a:p>
          <a:p>
            <a:pPr lvl="5"/>
            <a:r>
              <a:rPr lang="en-US"/>
              <a:t>Alt. </a:t>
            </a:r>
            <a:r>
              <a:rPr lang="en-US" err="1"/>
              <a:t>Subtitel</a:t>
            </a:r>
            <a:r>
              <a:rPr lang="en-US"/>
              <a:t> #2</a:t>
            </a:r>
          </a:p>
          <a:p>
            <a:pPr lvl="6"/>
            <a:r>
              <a:rPr lang="en-US" err="1"/>
              <a:t>Numerieke</a:t>
            </a:r>
            <a:r>
              <a:rPr lang="en-US"/>
              <a:t> bullet</a:t>
            </a:r>
          </a:p>
          <a:p>
            <a:pPr lvl="7"/>
            <a:r>
              <a:rPr lang="en-US" err="1"/>
              <a:t>Alfabetische</a:t>
            </a:r>
            <a:r>
              <a:rPr lang="en-US"/>
              <a:t> bullet</a:t>
            </a:r>
          </a:p>
          <a:p>
            <a:pPr lvl="8"/>
            <a:r>
              <a:rPr lang="en-US" err="1"/>
              <a:t>Bronvermelding</a:t>
            </a:r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6C8F1-20AB-43AB-A8FA-89BA8F757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3113" y="4723977"/>
            <a:ext cx="7093825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nl-NL" sz="675" dirty="0">
                <a:solidFill>
                  <a:schemeClr val="tx2"/>
                </a:solidFill>
              </a:defRPr>
            </a:lvl1pPr>
          </a:lstStyle>
          <a:p>
            <a:r>
              <a:rPr lang="nl-NL"/>
              <a:t>PBLQ – Informatieveiligheid in Ede 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63EAF-58C8-4826-B31D-22E40C7D7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1050" y="4723977"/>
            <a:ext cx="337949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D5F1DC12-EB21-47B0-8A68-113027250C2F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583DF5-2F28-4AB4-A3DD-7DDE65EB2DB1}"/>
              </a:ext>
            </a:extLst>
          </p:cNvPr>
          <p:cNvGrpSpPr/>
          <p:nvPr userDrawn="1"/>
        </p:nvGrpSpPr>
        <p:grpSpPr>
          <a:xfrm>
            <a:off x="404999" y="4783999"/>
            <a:ext cx="616557" cy="179003"/>
            <a:chOff x="-1804987" y="-3371079"/>
            <a:chExt cx="8026844" cy="2330416"/>
          </a:xfrm>
          <a:solidFill>
            <a:schemeClr val="tx2"/>
          </a:solidFill>
        </p:grpSpPr>
        <p:sp>
          <p:nvSpPr>
            <p:cNvPr id="21" name="Graphic 22">
              <a:extLst>
                <a:ext uri="{FF2B5EF4-FFF2-40B4-BE49-F238E27FC236}">
                  <a16:creationId xmlns:a16="http://schemas.microsoft.com/office/drawing/2014/main" id="{21113104-5C61-4258-AF3B-14778DDDD206}"/>
                </a:ext>
              </a:extLst>
            </p:cNvPr>
            <p:cNvSpPr/>
            <p:nvPr/>
          </p:nvSpPr>
          <p:spPr>
            <a:xfrm>
              <a:off x="4210525" y="-3371079"/>
              <a:ext cx="2011332" cy="2330416"/>
            </a:xfrm>
            <a:custGeom>
              <a:avLst/>
              <a:gdLst>
                <a:gd name="connsiteX0" fmla="*/ 1443238 w 2011332"/>
                <a:gd name="connsiteY0" fmla="*/ 1442888 h 2330416"/>
                <a:gd name="connsiteX1" fmla="*/ 1716605 w 2011332"/>
                <a:gd name="connsiteY1" fmla="*/ 1716255 h 2330416"/>
                <a:gd name="connsiteX2" fmla="*/ 1838430 w 2011332"/>
                <a:gd name="connsiteY2" fmla="*/ 1568713 h 2330416"/>
                <a:gd name="connsiteX3" fmla="*/ 1569216 w 2011332"/>
                <a:gd name="connsiteY3" fmla="*/ 172634 h 2330416"/>
                <a:gd name="connsiteX4" fmla="*/ 442351 w 2011332"/>
                <a:gd name="connsiteY4" fmla="*/ 172634 h 2330416"/>
                <a:gd name="connsiteX5" fmla="*/ 172984 w 2011332"/>
                <a:gd name="connsiteY5" fmla="*/ 442001 h 2330416"/>
                <a:gd name="connsiteX6" fmla="*/ 441303 w 2011332"/>
                <a:gd name="connsiteY6" fmla="*/ 1837699 h 2330416"/>
                <a:gd name="connsiteX7" fmla="*/ 1188825 w 2011332"/>
                <a:gd name="connsiteY7" fmla="*/ 1993719 h 2330416"/>
                <a:gd name="connsiteX8" fmla="*/ 1525439 w 2011332"/>
                <a:gd name="connsiteY8" fmla="*/ 2330332 h 2330416"/>
                <a:gd name="connsiteX9" fmla="*/ 1793186 w 2011332"/>
                <a:gd name="connsiteY9" fmla="*/ 2062394 h 2330416"/>
                <a:gd name="connsiteX10" fmla="*/ 1568873 w 2011332"/>
                <a:gd name="connsiteY10" fmla="*/ 1838080 h 2330416"/>
                <a:gd name="connsiteX11" fmla="*/ 1287123 w 2011332"/>
                <a:gd name="connsiteY11" fmla="*/ 1556331 h 2330416"/>
                <a:gd name="connsiteX12" fmla="*/ 454028 w 2011332"/>
                <a:gd name="connsiteY12" fmla="*/ 1286916 h 2330416"/>
                <a:gd name="connsiteX13" fmla="*/ 723453 w 2011332"/>
                <a:gd name="connsiteY13" fmla="*/ 453821 h 2330416"/>
                <a:gd name="connsiteX14" fmla="*/ 1556547 w 2011332"/>
                <a:gd name="connsiteY14" fmla="*/ 723236 h 2330416"/>
                <a:gd name="connsiteX15" fmla="*/ 1443047 w 2011332"/>
                <a:gd name="connsiteY15" fmla="*/ 1442888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1332" h="2330416">
                  <a:moveTo>
                    <a:pt x="1443238" y="1442888"/>
                  </a:moveTo>
                  <a:lnTo>
                    <a:pt x="1716605" y="1716255"/>
                  </a:lnTo>
                  <a:cubicBezTo>
                    <a:pt x="1761782" y="1671040"/>
                    <a:pt x="1802578" y="1621634"/>
                    <a:pt x="1838430" y="1568713"/>
                  </a:cubicBezTo>
                  <a:cubicBezTo>
                    <a:pt x="2149602" y="1108856"/>
                    <a:pt x="2029073" y="483806"/>
                    <a:pt x="1569216" y="172634"/>
                  </a:cubicBezTo>
                  <a:cubicBezTo>
                    <a:pt x="1228897" y="-57657"/>
                    <a:pt x="782679" y="-57657"/>
                    <a:pt x="442351" y="172634"/>
                  </a:cubicBezTo>
                  <a:cubicBezTo>
                    <a:pt x="336290" y="244529"/>
                    <a:pt x="244878" y="335940"/>
                    <a:pt x="172984" y="442001"/>
                  </a:cubicBezTo>
                  <a:cubicBezTo>
                    <a:pt x="-138331" y="901506"/>
                    <a:pt x="-18202" y="1526384"/>
                    <a:pt x="441303" y="1837699"/>
                  </a:cubicBezTo>
                  <a:cubicBezTo>
                    <a:pt x="660245" y="1986032"/>
                    <a:pt x="928831" y="2042096"/>
                    <a:pt x="1188825" y="1993719"/>
                  </a:cubicBezTo>
                  <a:lnTo>
                    <a:pt x="1525439" y="2330332"/>
                  </a:lnTo>
                  <a:lnTo>
                    <a:pt x="1793186" y="2062394"/>
                  </a:lnTo>
                  <a:lnTo>
                    <a:pt x="1568873" y="1838080"/>
                  </a:lnTo>
                  <a:lnTo>
                    <a:pt x="1287123" y="1556331"/>
                  </a:lnTo>
                  <a:cubicBezTo>
                    <a:pt x="982675" y="1711988"/>
                    <a:pt x="609686" y="1591364"/>
                    <a:pt x="454028" y="1286916"/>
                  </a:cubicBezTo>
                  <a:cubicBezTo>
                    <a:pt x="298371" y="982459"/>
                    <a:pt x="418996" y="609469"/>
                    <a:pt x="723453" y="453821"/>
                  </a:cubicBezTo>
                  <a:cubicBezTo>
                    <a:pt x="1027900" y="298164"/>
                    <a:pt x="1400890" y="418788"/>
                    <a:pt x="1556547" y="723236"/>
                  </a:cubicBezTo>
                  <a:cubicBezTo>
                    <a:pt x="1678791" y="962352"/>
                    <a:pt x="1632947" y="1253007"/>
                    <a:pt x="1443047" y="14428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  <p:sp>
          <p:nvSpPr>
            <p:cNvPr id="22" name="Graphic 22">
              <a:extLst>
                <a:ext uri="{FF2B5EF4-FFF2-40B4-BE49-F238E27FC236}">
                  <a16:creationId xmlns:a16="http://schemas.microsoft.com/office/drawing/2014/main" id="{5276C274-B735-4816-9680-B7B975BB58A2}"/>
                </a:ext>
              </a:extLst>
            </p:cNvPr>
            <p:cNvSpPr/>
            <p:nvPr/>
          </p:nvSpPr>
          <p:spPr>
            <a:xfrm>
              <a:off x="-1804987" y="-3351903"/>
              <a:ext cx="5730430" cy="1963959"/>
            </a:xfrm>
            <a:custGeom>
              <a:avLst/>
              <a:gdLst>
                <a:gd name="connsiteX0" fmla="*/ 3209744 w 5730430"/>
                <a:gd name="connsiteY0" fmla="*/ 586180 h 1963959"/>
                <a:gd name="connsiteX1" fmla="*/ 2981182 w 5730430"/>
                <a:gd name="connsiteY1" fmla="*/ 351674 h 1963959"/>
                <a:gd name="connsiteX2" fmla="*/ 2975238 w 5730430"/>
                <a:gd name="connsiteY2" fmla="*/ 351674 h 1963959"/>
                <a:gd name="connsiteX3" fmla="*/ 2564806 w 5730430"/>
                <a:gd name="connsiteY3" fmla="*/ 351674 h 1963959"/>
                <a:gd name="connsiteX4" fmla="*/ 2564806 w 5730430"/>
                <a:gd name="connsiteY4" fmla="*/ 820590 h 1963959"/>
                <a:gd name="connsiteX5" fmla="*/ 2975238 w 5730430"/>
                <a:gd name="connsiteY5" fmla="*/ 820590 h 1963959"/>
                <a:gd name="connsiteX6" fmla="*/ 3209744 w 5730430"/>
                <a:gd name="connsiteY6" fmla="*/ 592218 h 1963959"/>
                <a:gd name="connsiteX7" fmla="*/ 3209744 w 5730430"/>
                <a:gd name="connsiteY7" fmla="*/ 586180 h 1963959"/>
                <a:gd name="connsiteX8" fmla="*/ 3048485 w 5730430"/>
                <a:gd name="connsiteY8" fmla="*/ 1612117 h 1963959"/>
                <a:gd name="connsiteX9" fmla="*/ 3312233 w 5730430"/>
                <a:gd name="connsiteY9" fmla="*/ 1377612 h 1963959"/>
                <a:gd name="connsiteX10" fmla="*/ 3048485 w 5730430"/>
                <a:gd name="connsiteY10" fmla="*/ 1143106 h 1963959"/>
                <a:gd name="connsiteX11" fmla="*/ 2564806 w 5730430"/>
                <a:gd name="connsiteY11" fmla="*/ 1143106 h 1963959"/>
                <a:gd name="connsiteX12" fmla="*/ 2564806 w 5730430"/>
                <a:gd name="connsiteY12" fmla="*/ 1612117 h 1963959"/>
                <a:gd name="connsiteX13" fmla="*/ 410060 w 5730430"/>
                <a:gd name="connsiteY13" fmla="*/ 351674 h 1963959"/>
                <a:gd name="connsiteX14" fmla="*/ 410060 w 5730430"/>
                <a:gd name="connsiteY14" fmla="*/ 967180 h 1963959"/>
                <a:gd name="connsiteX15" fmla="*/ 805729 w 5730430"/>
                <a:gd name="connsiteY15" fmla="*/ 967180 h 1963959"/>
                <a:gd name="connsiteX16" fmla="*/ 1128150 w 5730430"/>
                <a:gd name="connsiteY16" fmla="*/ 659427 h 1963959"/>
                <a:gd name="connsiteX17" fmla="*/ 805729 w 5730430"/>
                <a:gd name="connsiteY17" fmla="*/ 351674 h 1963959"/>
                <a:gd name="connsiteX18" fmla="*/ 4381985 w 5730430"/>
                <a:gd name="connsiteY18" fmla="*/ -84 h 1963959"/>
                <a:gd name="connsiteX19" fmla="*/ 4792323 w 5730430"/>
                <a:gd name="connsiteY19" fmla="*/ -84 h 1963959"/>
                <a:gd name="connsiteX20" fmla="*/ 4792323 w 5730430"/>
                <a:gd name="connsiteY20" fmla="*/ 1582780 h 1963959"/>
                <a:gd name="connsiteX21" fmla="*/ 5730344 w 5730430"/>
                <a:gd name="connsiteY21" fmla="*/ 1582780 h 1963959"/>
                <a:gd name="connsiteX22" fmla="*/ 5730344 w 5730430"/>
                <a:gd name="connsiteY22" fmla="*/ 1963780 h 1963959"/>
                <a:gd name="connsiteX23" fmla="*/ 4382272 w 5730430"/>
                <a:gd name="connsiteY23" fmla="*/ 1963780 h 1963959"/>
                <a:gd name="connsiteX24" fmla="*/ 410060 w 5730430"/>
                <a:gd name="connsiteY24" fmla="*/ 1318938 h 1963959"/>
                <a:gd name="connsiteX25" fmla="*/ 410060 w 5730430"/>
                <a:gd name="connsiteY25" fmla="*/ 1963876 h 1963959"/>
                <a:gd name="connsiteX26" fmla="*/ -86 w 5730430"/>
                <a:gd name="connsiteY26" fmla="*/ 1963876 h 1963959"/>
                <a:gd name="connsiteX27" fmla="*/ -86 w 5730430"/>
                <a:gd name="connsiteY27" fmla="*/ -84 h 1963959"/>
                <a:gd name="connsiteX28" fmla="*/ 835352 w 5730430"/>
                <a:gd name="connsiteY28" fmla="*/ -84 h 1963959"/>
                <a:gd name="connsiteX29" fmla="*/ 1568205 w 5730430"/>
                <a:gd name="connsiteY29" fmla="*/ 659427 h 1963959"/>
                <a:gd name="connsiteX30" fmla="*/ 835352 w 5730430"/>
                <a:gd name="connsiteY30" fmla="*/ 1318938 h 1963959"/>
                <a:gd name="connsiteX31" fmla="*/ 2154374 w 5730430"/>
                <a:gd name="connsiteY31" fmla="*/ -84 h 1963959"/>
                <a:gd name="connsiteX32" fmla="*/ 2989811 w 5730430"/>
                <a:gd name="connsiteY32" fmla="*/ -84 h 1963959"/>
                <a:gd name="connsiteX33" fmla="*/ 3634654 w 5730430"/>
                <a:gd name="connsiteY33" fmla="*/ 498264 h 1963959"/>
                <a:gd name="connsiteX34" fmla="*/ 3356238 w 5730430"/>
                <a:gd name="connsiteY34" fmla="*/ 908696 h 1963959"/>
                <a:gd name="connsiteX35" fmla="*/ 3751907 w 5730430"/>
                <a:gd name="connsiteY35" fmla="*/ 1392376 h 1963959"/>
                <a:gd name="connsiteX36" fmla="*/ 3063059 w 5730430"/>
                <a:gd name="connsiteY36" fmla="*/ 1963876 h 1963959"/>
                <a:gd name="connsiteX37" fmla="*/ 2154374 w 5730430"/>
                <a:gd name="connsiteY37" fmla="*/ 1963876 h 196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30430" h="1963959">
                  <a:moveTo>
                    <a:pt x="3209744" y="586180"/>
                  </a:moveTo>
                  <a:cubicBezTo>
                    <a:pt x="3211382" y="458306"/>
                    <a:pt x="3109055" y="353312"/>
                    <a:pt x="2981182" y="351674"/>
                  </a:cubicBezTo>
                  <a:cubicBezTo>
                    <a:pt x="2979201" y="351646"/>
                    <a:pt x="2977219" y="351646"/>
                    <a:pt x="2975238" y="351674"/>
                  </a:cubicBezTo>
                  <a:lnTo>
                    <a:pt x="2564806" y="351674"/>
                  </a:lnTo>
                  <a:lnTo>
                    <a:pt x="2564806" y="820590"/>
                  </a:lnTo>
                  <a:lnTo>
                    <a:pt x="2975238" y="820590"/>
                  </a:lnTo>
                  <a:cubicBezTo>
                    <a:pt x="3103054" y="822285"/>
                    <a:pt x="3208048" y="720034"/>
                    <a:pt x="3209744" y="592218"/>
                  </a:cubicBezTo>
                  <a:cubicBezTo>
                    <a:pt x="3209772" y="590209"/>
                    <a:pt x="3209772" y="588189"/>
                    <a:pt x="3209744" y="586180"/>
                  </a:cubicBezTo>
                  <a:moveTo>
                    <a:pt x="3048485" y="1612117"/>
                  </a:moveTo>
                  <a:cubicBezTo>
                    <a:pt x="3195075" y="1612117"/>
                    <a:pt x="3312233" y="1524202"/>
                    <a:pt x="3312233" y="1377612"/>
                  </a:cubicBezTo>
                  <a:cubicBezTo>
                    <a:pt x="3312233" y="1231022"/>
                    <a:pt x="3195075" y="1143106"/>
                    <a:pt x="3048485" y="1143106"/>
                  </a:cubicBezTo>
                  <a:lnTo>
                    <a:pt x="2564806" y="1143106"/>
                  </a:lnTo>
                  <a:lnTo>
                    <a:pt x="2564806" y="1612117"/>
                  </a:lnTo>
                  <a:close/>
                  <a:moveTo>
                    <a:pt x="410060" y="351674"/>
                  </a:moveTo>
                  <a:lnTo>
                    <a:pt x="410060" y="967180"/>
                  </a:lnTo>
                  <a:lnTo>
                    <a:pt x="805729" y="967180"/>
                  </a:lnTo>
                  <a:cubicBezTo>
                    <a:pt x="1011088" y="967180"/>
                    <a:pt x="1128150" y="864691"/>
                    <a:pt x="1128150" y="659427"/>
                  </a:cubicBezTo>
                  <a:cubicBezTo>
                    <a:pt x="1128150" y="454163"/>
                    <a:pt x="1011088" y="351674"/>
                    <a:pt x="805729" y="351674"/>
                  </a:cubicBezTo>
                  <a:close/>
                  <a:moveTo>
                    <a:pt x="4381985" y="-84"/>
                  </a:moveTo>
                  <a:lnTo>
                    <a:pt x="4792323" y="-84"/>
                  </a:lnTo>
                  <a:lnTo>
                    <a:pt x="4792323" y="1582780"/>
                  </a:lnTo>
                  <a:lnTo>
                    <a:pt x="5730344" y="1582780"/>
                  </a:lnTo>
                  <a:lnTo>
                    <a:pt x="5730344" y="1963780"/>
                  </a:lnTo>
                  <a:lnTo>
                    <a:pt x="4382272" y="1963780"/>
                  </a:lnTo>
                  <a:close/>
                  <a:moveTo>
                    <a:pt x="410060" y="1318938"/>
                  </a:moveTo>
                  <a:lnTo>
                    <a:pt x="410060" y="1963876"/>
                  </a:lnTo>
                  <a:lnTo>
                    <a:pt x="-86" y="1963876"/>
                  </a:lnTo>
                  <a:lnTo>
                    <a:pt x="-86" y="-84"/>
                  </a:lnTo>
                  <a:lnTo>
                    <a:pt x="835352" y="-84"/>
                  </a:lnTo>
                  <a:cubicBezTo>
                    <a:pt x="1275026" y="-84"/>
                    <a:pt x="1568205" y="219848"/>
                    <a:pt x="1568205" y="659427"/>
                  </a:cubicBezTo>
                  <a:cubicBezTo>
                    <a:pt x="1568205" y="1099006"/>
                    <a:pt x="1275026" y="1318938"/>
                    <a:pt x="835352" y="1318938"/>
                  </a:cubicBezTo>
                  <a:close/>
                  <a:moveTo>
                    <a:pt x="2154374" y="-84"/>
                  </a:moveTo>
                  <a:lnTo>
                    <a:pt x="2989811" y="-84"/>
                  </a:lnTo>
                  <a:cubicBezTo>
                    <a:pt x="3341665" y="-84"/>
                    <a:pt x="3634654" y="146506"/>
                    <a:pt x="3634654" y="498264"/>
                  </a:cubicBezTo>
                  <a:cubicBezTo>
                    <a:pt x="3634654" y="703432"/>
                    <a:pt x="3517497" y="835354"/>
                    <a:pt x="3356238" y="908696"/>
                  </a:cubicBezTo>
                  <a:cubicBezTo>
                    <a:pt x="3649418" y="981943"/>
                    <a:pt x="3751907" y="1216449"/>
                    <a:pt x="3751907" y="1392376"/>
                  </a:cubicBezTo>
                  <a:cubicBezTo>
                    <a:pt x="3751907" y="1744039"/>
                    <a:pt x="3532260" y="1963876"/>
                    <a:pt x="3063059" y="1963876"/>
                  </a:cubicBezTo>
                  <a:lnTo>
                    <a:pt x="2154374" y="19638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</p:grpSp>
      <p:grpSp>
        <p:nvGrpSpPr>
          <p:cNvPr id="39" name="Group 38" hidden="1">
            <a:extLst>
              <a:ext uri="{FF2B5EF4-FFF2-40B4-BE49-F238E27FC236}">
                <a16:creationId xmlns:a16="http://schemas.microsoft.com/office/drawing/2014/main" id="{1187CECF-EA04-4BD5-9E6E-7C349FE9D500}"/>
              </a:ext>
            </a:extLst>
          </p:cNvPr>
          <p:cNvGrpSpPr/>
          <p:nvPr userDrawn="1"/>
        </p:nvGrpSpPr>
        <p:grpSpPr>
          <a:xfrm>
            <a:off x="-1" y="0"/>
            <a:ext cx="9144001" cy="5143500"/>
            <a:chOff x="-1" y="0"/>
            <a:chExt cx="12192001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A3261B5-F9F7-467D-9E8E-959EC2273856}"/>
                </a:ext>
              </a:extLst>
            </p:cNvPr>
            <p:cNvSpPr/>
            <p:nvPr userDrawn="1"/>
          </p:nvSpPr>
          <p:spPr>
            <a:xfrm>
              <a:off x="-1" y="0"/>
              <a:ext cx="539999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DDA3CC1-AFD5-42B5-9A5C-8D880E1C07B9}"/>
                </a:ext>
              </a:extLst>
            </p:cNvPr>
            <p:cNvSpPr/>
            <p:nvPr userDrawn="1"/>
          </p:nvSpPr>
          <p:spPr>
            <a:xfrm rot="16200000">
              <a:off x="5916000" y="-5915999"/>
              <a:ext cx="36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0B6708-709E-4EE1-B5A9-053D2BA98214}"/>
                </a:ext>
              </a:extLst>
            </p:cNvPr>
            <p:cNvSpPr/>
            <p:nvPr userDrawn="1"/>
          </p:nvSpPr>
          <p:spPr>
            <a:xfrm>
              <a:off x="11651998" y="0"/>
              <a:ext cx="540002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760B30E-CA6E-4453-9559-12218813210C}"/>
                </a:ext>
              </a:extLst>
            </p:cNvPr>
            <p:cNvSpPr/>
            <p:nvPr userDrawn="1"/>
          </p:nvSpPr>
          <p:spPr>
            <a:xfrm rot="16200000">
              <a:off x="5646000" y="312000"/>
              <a:ext cx="90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E9F7BC-C82A-43B3-ACF7-F26C0580BC99}"/>
                </a:ext>
              </a:extLst>
            </p:cNvPr>
            <p:cNvSpPr/>
            <p:nvPr userDrawn="1"/>
          </p:nvSpPr>
          <p:spPr>
            <a:xfrm>
              <a:off x="3965960" y="0"/>
              <a:ext cx="540000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CD55B0-9D03-47F7-9F47-A1EF6C9BE7EE}"/>
                </a:ext>
              </a:extLst>
            </p:cNvPr>
            <p:cNvSpPr/>
            <p:nvPr userDrawn="1"/>
          </p:nvSpPr>
          <p:spPr>
            <a:xfrm rot="16200000">
              <a:off x="5736000" y="-4475999"/>
              <a:ext cx="72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</p:grpSp>
      <p:sp>
        <p:nvSpPr>
          <p:cNvPr id="41" name="Tekstvak 18">
            <a:extLst>
              <a:ext uri="{FF2B5EF4-FFF2-40B4-BE49-F238E27FC236}">
                <a16:creationId xmlns:a16="http://schemas.microsoft.com/office/drawing/2014/main" id="{7D2C6429-9353-47D4-9BD1-272A1CF5AAEE}"/>
              </a:ext>
            </a:extLst>
          </p:cNvPr>
          <p:cNvSpPr txBox="1"/>
          <p:nvPr userDrawn="1"/>
        </p:nvSpPr>
        <p:spPr>
          <a:xfrm>
            <a:off x="0" y="-492316"/>
            <a:ext cx="974971" cy="247512"/>
          </a:xfrm>
          <a:prstGeom prst="rect">
            <a:avLst/>
          </a:prstGeom>
          <a:noFill/>
        </p:spPr>
        <p:txBody>
          <a:bodyPr wrap="square" lIns="0" tIns="53979" rIns="107958" bIns="53979" rtlCol="0">
            <a:spAutoFit/>
          </a:bodyPr>
          <a:lstStyle/>
          <a:p>
            <a:r>
              <a:rPr lang="en-GB" sz="900" b="1" cap="none" baseline="0" noProof="0">
                <a:solidFill>
                  <a:schemeClr val="tx2"/>
                </a:solidFill>
                <a:latin typeface="+mj-lt"/>
              </a:rPr>
              <a:t>Template slide</a:t>
            </a:r>
          </a:p>
        </p:txBody>
      </p:sp>
    </p:spTree>
    <p:extLst>
      <p:ext uri="{BB962C8B-B14F-4D97-AF65-F5344CB8AC3E}">
        <p14:creationId xmlns:p14="http://schemas.microsoft.com/office/powerpoint/2010/main" val="29115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90000"/>
        <a:buFont typeface="Arial" panose="020B0604020202020204" pitchFamily="34" charset="0"/>
        <a:buChar char="►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3657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8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685" userDrawn="1">
          <p15:clr>
            <a:srgbClr val="F26B43"/>
          </p15:clr>
        </p15:guide>
        <p15:guide id="3" orient="horz" pos="242" userDrawn="1">
          <p15:clr>
            <a:srgbClr val="F26B43"/>
          </p15:clr>
        </p15:guide>
        <p15:guide id="4" orient="horz" pos="2811" userDrawn="1">
          <p15:clr>
            <a:srgbClr val="F26B43"/>
          </p15:clr>
        </p15:guide>
        <p15:guide id="5" pos="252" userDrawn="1">
          <p15:clr>
            <a:srgbClr val="F26B43"/>
          </p15:clr>
        </p15:guide>
        <p15:guide id="6" pos="5505" userDrawn="1">
          <p15:clr>
            <a:srgbClr val="F26B43"/>
          </p15:clr>
        </p15:guide>
        <p15:guide id="7" orient="horz" pos="5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8732B-BC2D-4855-B023-8DF5653C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399029"/>
            <a:ext cx="8334000" cy="54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FB53E-4B03-4467-AD43-25472CE48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000" y="1490974"/>
            <a:ext cx="8333999" cy="2977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Sub-bullet #1</a:t>
            </a:r>
          </a:p>
          <a:p>
            <a:pPr lvl="2"/>
            <a:r>
              <a:rPr lang="en-US"/>
              <a:t>Sub-bullet #2</a:t>
            </a:r>
          </a:p>
          <a:p>
            <a:pPr lvl="3"/>
            <a:r>
              <a:rPr lang="en-US" err="1"/>
              <a:t>Leestekst</a:t>
            </a:r>
            <a:endParaRPr lang="en-US"/>
          </a:p>
          <a:p>
            <a:pPr lvl="4"/>
            <a:r>
              <a:rPr lang="en-US" err="1"/>
              <a:t>Subtitel</a:t>
            </a:r>
            <a:r>
              <a:rPr lang="en-US"/>
              <a:t> #1</a:t>
            </a:r>
          </a:p>
          <a:p>
            <a:pPr lvl="5"/>
            <a:r>
              <a:rPr lang="en-US"/>
              <a:t>Alt. </a:t>
            </a:r>
            <a:r>
              <a:rPr lang="en-US" err="1"/>
              <a:t>Subtitel</a:t>
            </a:r>
            <a:r>
              <a:rPr lang="en-US"/>
              <a:t> #2</a:t>
            </a:r>
          </a:p>
          <a:p>
            <a:pPr lvl="6"/>
            <a:r>
              <a:rPr lang="en-US" err="1"/>
              <a:t>Numerieke</a:t>
            </a:r>
            <a:r>
              <a:rPr lang="en-US"/>
              <a:t> bullet</a:t>
            </a:r>
          </a:p>
          <a:p>
            <a:pPr lvl="7"/>
            <a:r>
              <a:rPr lang="en-US" err="1"/>
              <a:t>Alfabetische</a:t>
            </a:r>
            <a:r>
              <a:rPr lang="en-US"/>
              <a:t> bullet</a:t>
            </a:r>
          </a:p>
          <a:p>
            <a:pPr lvl="8"/>
            <a:r>
              <a:rPr lang="en-US" err="1"/>
              <a:t>Bronvermelding</a:t>
            </a:r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6C8F1-20AB-43AB-A8FA-89BA8F757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3113" y="4723977"/>
            <a:ext cx="7093825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nl-NL" sz="675" dirty="0">
                <a:solidFill>
                  <a:schemeClr val="tx2"/>
                </a:solidFill>
              </a:defRPr>
            </a:lvl1pPr>
          </a:lstStyle>
          <a:p>
            <a:r>
              <a:rPr lang="nl-NL"/>
              <a:t>PBLQ – Informatieveiligheid in Ede 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63EAF-58C8-4826-B31D-22E40C7D7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1050" y="4723977"/>
            <a:ext cx="337949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D5F1DC12-EB21-47B0-8A68-113027250C2F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583DF5-2F28-4AB4-A3DD-7DDE65EB2DB1}"/>
              </a:ext>
            </a:extLst>
          </p:cNvPr>
          <p:cNvGrpSpPr/>
          <p:nvPr userDrawn="1"/>
        </p:nvGrpSpPr>
        <p:grpSpPr>
          <a:xfrm>
            <a:off x="404999" y="4783999"/>
            <a:ext cx="616557" cy="179003"/>
            <a:chOff x="-1804987" y="-3371079"/>
            <a:chExt cx="8026844" cy="2330416"/>
          </a:xfrm>
          <a:solidFill>
            <a:schemeClr val="tx2"/>
          </a:solidFill>
        </p:grpSpPr>
        <p:sp>
          <p:nvSpPr>
            <p:cNvPr id="21" name="Graphic 22">
              <a:extLst>
                <a:ext uri="{FF2B5EF4-FFF2-40B4-BE49-F238E27FC236}">
                  <a16:creationId xmlns:a16="http://schemas.microsoft.com/office/drawing/2014/main" id="{21113104-5C61-4258-AF3B-14778DDDD206}"/>
                </a:ext>
              </a:extLst>
            </p:cNvPr>
            <p:cNvSpPr/>
            <p:nvPr/>
          </p:nvSpPr>
          <p:spPr>
            <a:xfrm>
              <a:off x="4210525" y="-3371079"/>
              <a:ext cx="2011332" cy="2330416"/>
            </a:xfrm>
            <a:custGeom>
              <a:avLst/>
              <a:gdLst>
                <a:gd name="connsiteX0" fmla="*/ 1443238 w 2011332"/>
                <a:gd name="connsiteY0" fmla="*/ 1442888 h 2330416"/>
                <a:gd name="connsiteX1" fmla="*/ 1716605 w 2011332"/>
                <a:gd name="connsiteY1" fmla="*/ 1716255 h 2330416"/>
                <a:gd name="connsiteX2" fmla="*/ 1838430 w 2011332"/>
                <a:gd name="connsiteY2" fmla="*/ 1568713 h 2330416"/>
                <a:gd name="connsiteX3" fmla="*/ 1569216 w 2011332"/>
                <a:gd name="connsiteY3" fmla="*/ 172634 h 2330416"/>
                <a:gd name="connsiteX4" fmla="*/ 442351 w 2011332"/>
                <a:gd name="connsiteY4" fmla="*/ 172634 h 2330416"/>
                <a:gd name="connsiteX5" fmla="*/ 172984 w 2011332"/>
                <a:gd name="connsiteY5" fmla="*/ 442001 h 2330416"/>
                <a:gd name="connsiteX6" fmla="*/ 441303 w 2011332"/>
                <a:gd name="connsiteY6" fmla="*/ 1837699 h 2330416"/>
                <a:gd name="connsiteX7" fmla="*/ 1188825 w 2011332"/>
                <a:gd name="connsiteY7" fmla="*/ 1993719 h 2330416"/>
                <a:gd name="connsiteX8" fmla="*/ 1525439 w 2011332"/>
                <a:gd name="connsiteY8" fmla="*/ 2330332 h 2330416"/>
                <a:gd name="connsiteX9" fmla="*/ 1793186 w 2011332"/>
                <a:gd name="connsiteY9" fmla="*/ 2062394 h 2330416"/>
                <a:gd name="connsiteX10" fmla="*/ 1568873 w 2011332"/>
                <a:gd name="connsiteY10" fmla="*/ 1838080 h 2330416"/>
                <a:gd name="connsiteX11" fmla="*/ 1287123 w 2011332"/>
                <a:gd name="connsiteY11" fmla="*/ 1556331 h 2330416"/>
                <a:gd name="connsiteX12" fmla="*/ 454028 w 2011332"/>
                <a:gd name="connsiteY12" fmla="*/ 1286916 h 2330416"/>
                <a:gd name="connsiteX13" fmla="*/ 723453 w 2011332"/>
                <a:gd name="connsiteY13" fmla="*/ 453821 h 2330416"/>
                <a:gd name="connsiteX14" fmla="*/ 1556547 w 2011332"/>
                <a:gd name="connsiteY14" fmla="*/ 723236 h 2330416"/>
                <a:gd name="connsiteX15" fmla="*/ 1443047 w 2011332"/>
                <a:gd name="connsiteY15" fmla="*/ 1442888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1332" h="2330416">
                  <a:moveTo>
                    <a:pt x="1443238" y="1442888"/>
                  </a:moveTo>
                  <a:lnTo>
                    <a:pt x="1716605" y="1716255"/>
                  </a:lnTo>
                  <a:cubicBezTo>
                    <a:pt x="1761782" y="1671040"/>
                    <a:pt x="1802578" y="1621634"/>
                    <a:pt x="1838430" y="1568713"/>
                  </a:cubicBezTo>
                  <a:cubicBezTo>
                    <a:pt x="2149602" y="1108856"/>
                    <a:pt x="2029073" y="483806"/>
                    <a:pt x="1569216" y="172634"/>
                  </a:cubicBezTo>
                  <a:cubicBezTo>
                    <a:pt x="1228897" y="-57657"/>
                    <a:pt x="782679" y="-57657"/>
                    <a:pt x="442351" y="172634"/>
                  </a:cubicBezTo>
                  <a:cubicBezTo>
                    <a:pt x="336290" y="244529"/>
                    <a:pt x="244878" y="335940"/>
                    <a:pt x="172984" y="442001"/>
                  </a:cubicBezTo>
                  <a:cubicBezTo>
                    <a:pt x="-138331" y="901506"/>
                    <a:pt x="-18202" y="1526384"/>
                    <a:pt x="441303" y="1837699"/>
                  </a:cubicBezTo>
                  <a:cubicBezTo>
                    <a:pt x="660245" y="1986032"/>
                    <a:pt x="928831" y="2042096"/>
                    <a:pt x="1188825" y="1993719"/>
                  </a:cubicBezTo>
                  <a:lnTo>
                    <a:pt x="1525439" y="2330332"/>
                  </a:lnTo>
                  <a:lnTo>
                    <a:pt x="1793186" y="2062394"/>
                  </a:lnTo>
                  <a:lnTo>
                    <a:pt x="1568873" y="1838080"/>
                  </a:lnTo>
                  <a:lnTo>
                    <a:pt x="1287123" y="1556331"/>
                  </a:lnTo>
                  <a:cubicBezTo>
                    <a:pt x="982675" y="1711988"/>
                    <a:pt x="609686" y="1591364"/>
                    <a:pt x="454028" y="1286916"/>
                  </a:cubicBezTo>
                  <a:cubicBezTo>
                    <a:pt x="298371" y="982459"/>
                    <a:pt x="418996" y="609469"/>
                    <a:pt x="723453" y="453821"/>
                  </a:cubicBezTo>
                  <a:cubicBezTo>
                    <a:pt x="1027900" y="298164"/>
                    <a:pt x="1400890" y="418788"/>
                    <a:pt x="1556547" y="723236"/>
                  </a:cubicBezTo>
                  <a:cubicBezTo>
                    <a:pt x="1678791" y="962352"/>
                    <a:pt x="1632947" y="1253007"/>
                    <a:pt x="1443047" y="14428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  <p:sp>
          <p:nvSpPr>
            <p:cNvPr id="22" name="Graphic 22">
              <a:extLst>
                <a:ext uri="{FF2B5EF4-FFF2-40B4-BE49-F238E27FC236}">
                  <a16:creationId xmlns:a16="http://schemas.microsoft.com/office/drawing/2014/main" id="{5276C274-B735-4816-9680-B7B975BB58A2}"/>
                </a:ext>
              </a:extLst>
            </p:cNvPr>
            <p:cNvSpPr/>
            <p:nvPr/>
          </p:nvSpPr>
          <p:spPr>
            <a:xfrm>
              <a:off x="-1804987" y="-3351903"/>
              <a:ext cx="5730430" cy="1963959"/>
            </a:xfrm>
            <a:custGeom>
              <a:avLst/>
              <a:gdLst>
                <a:gd name="connsiteX0" fmla="*/ 3209744 w 5730430"/>
                <a:gd name="connsiteY0" fmla="*/ 586180 h 1963959"/>
                <a:gd name="connsiteX1" fmla="*/ 2981182 w 5730430"/>
                <a:gd name="connsiteY1" fmla="*/ 351674 h 1963959"/>
                <a:gd name="connsiteX2" fmla="*/ 2975238 w 5730430"/>
                <a:gd name="connsiteY2" fmla="*/ 351674 h 1963959"/>
                <a:gd name="connsiteX3" fmla="*/ 2564806 w 5730430"/>
                <a:gd name="connsiteY3" fmla="*/ 351674 h 1963959"/>
                <a:gd name="connsiteX4" fmla="*/ 2564806 w 5730430"/>
                <a:gd name="connsiteY4" fmla="*/ 820590 h 1963959"/>
                <a:gd name="connsiteX5" fmla="*/ 2975238 w 5730430"/>
                <a:gd name="connsiteY5" fmla="*/ 820590 h 1963959"/>
                <a:gd name="connsiteX6" fmla="*/ 3209744 w 5730430"/>
                <a:gd name="connsiteY6" fmla="*/ 592218 h 1963959"/>
                <a:gd name="connsiteX7" fmla="*/ 3209744 w 5730430"/>
                <a:gd name="connsiteY7" fmla="*/ 586180 h 1963959"/>
                <a:gd name="connsiteX8" fmla="*/ 3048485 w 5730430"/>
                <a:gd name="connsiteY8" fmla="*/ 1612117 h 1963959"/>
                <a:gd name="connsiteX9" fmla="*/ 3312233 w 5730430"/>
                <a:gd name="connsiteY9" fmla="*/ 1377612 h 1963959"/>
                <a:gd name="connsiteX10" fmla="*/ 3048485 w 5730430"/>
                <a:gd name="connsiteY10" fmla="*/ 1143106 h 1963959"/>
                <a:gd name="connsiteX11" fmla="*/ 2564806 w 5730430"/>
                <a:gd name="connsiteY11" fmla="*/ 1143106 h 1963959"/>
                <a:gd name="connsiteX12" fmla="*/ 2564806 w 5730430"/>
                <a:gd name="connsiteY12" fmla="*/ 1612117 h 1963959"/>
                <a:gd name="connsiteX13" fmla="*/ 410060 w 5730430"/>
                <a:gd name="connsiteY13" fmla="*/ 351674 h 1963959"/>
                <a:gd name="connsiteX14" fmla="*/ 410060 w 5730430"/>
                <a:gd name="connsiteY14" fmla="*/ 967180 h 1963959"/>
                <a:gd name="connsiteX15" fmla="*/ 805729 w 5730430"/>
                <a:gd name="connsiteY15" fmla="*/ 967180 h 1963959"/>
                <a:gd name="connsiteX16" fmla="*/ 1128150 w 5730430"/>
                <a:gd name="connsiteY16" fmla="*/ 659427 h 1963959"/>
                <a:gd name="connsiteX17" fmla="*/ 805729 w 5730430"/>
                <a:gd name="connsiteY17" fmla="*/ 351674 h 1963959"/>
                <a:gd name="connsiteX18" fmla="*/ 4381985 w 5730430"/>
                <a:gd name="connsiteY18" fmla="*/ -84 h 1963959"/>
                <a:gd name="connsiteX19" fmla="*/ 4792323 w 5730430"/>
                <a:gd name="connsiteY19" fmla="*/ -84 h 1963959"/>
                <a:gd name="connsiteX20" fmla="*/ 4792323 w 5730430"/>
                <a:gd name="connsiteY20" fmla="*/ 1582780 h 1963959"/>
                <a:gd name="connsiteX21" fmla="*/ 5730344 w 5730430"/>
                <a:gd name="connsiteY21" fmla="*/ 1582780 h 1963959"/>
                <a:gd name="connsiteX22" fmla="*/ 5730344 w 5730430"/>
                <a:gd name="connsiteY22" fmla="*/ 1963780 h 1963959"/>
                <a:gd name="connsiteX23" fmla="*/ 4382272 w 5730430"/>
                <a:gd name="connsiteY23" fmla="*/ 1963780 h 1963959"/>
                <a:gd name="connsiteX24" fmla="*/ 410060 w 5730430"/>
                <a:gd name="connsiteY24" fmla="*/ 1318938 h 1963959"/>
                <a:gd name="connsiteX25" fmla="*/ 410060 w 5730430"/>
                <a:gd name="connsiteY25" fmla="*/ 1963876 h 1963959"/>
                <a:gd name="connsiteX26" fmla="*/ -86 w 5730430"/>
                <a:gd name="connsiteY26" fmla="*/ 1963876 h 1963959"/>
                <a:gd name="connsiteX27" fmla="*/ -86 w 5730430"/>
                <a:gd name="connsiteY27" fmla="*/ -84 h 1963959"/>
                <a:gd name="connsiteX28" fmla="*/ 835352 w 5730430"/>
                <a:gd name="connsiteY28" fmla="*/ -84 h 1963959"/>
                <a:gd name="connsiteX29" fmla="*/ 1568205 w 5730430"/>
                <a:gd name="connsiteY29" fmla="*/ 659427 h 1963959"/>
                <a:gd name="connsiteX30" fmla="*/ 835352 w 5730430"/>
                <a:gd name="connsiteY30" fmla="*/ 1318938 h 1963959"/>
                <a:gd name="connsiteX31" fmla="*/ 2154374 w 5730430"/>
                <a:gd name="connsiteY31" fmla="*/ -84 h 1963959"/>
                <a:gd name="connsiteX32" fmla="*/ 2989811 w 5730430"/>
                <a:gd name="connsiteY32" fmla="*/ -84 h 1963959"/>
                <a:gd name="connsiteX33" fmla="*/ 3634654 w 5730430"/>
                <a:gd name="connsiteY33" fmla="*/ 498264 h 1963959"/>
                <a:gd name="connsiteX34" fmla="*/ 3356238 w 5730430"/>
                <a:gd name="connsiteY34" fmla="*/ 908696 h 1963959"/>
                <a:gd name="connsiteX35" fmla="*/ 3751907 w 5730430"/>
                <a:gd name="connsiteY35" fmla="*/ 1392376 h 1963959"/>
                <a:gd name="connsiteX36" fmla="*/ 3063059 w 5730430"/>
                <a:gd name="connsiteY36" fmla="*/ 1963876 h 1963959"/>
                <a:gd name="connsiteX37" fmla="*/ 2154374 w 5730430"/>
                <a:gd name="connsiteY37" fmla="*/ 1963876 h 196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30430" h="1963959">
                  <a:moveTo>
                    <a:pt x="3209744" y="586180"/>
                  </a:moveTo>
                  <a:cubicBezTo>
                    <a:pt x="3211382" y="458306"/>
                    <a:pt x="3109055" y="353312"/>
                    <a:pt x="2981182" y="351674"/>
                  </a:cubicBezTo>
                  <a:cubicBezTo>
                    <a:pt x="2979201" y="351646"/>
                    <a:pt x="2977219" y="351646"/>
                    <a:pt x="2975238" y="351674"/>
                  </a:cubicBezTo>
                  <a:lnTo>
                    <a:pt x="2564806" y="351674"/>
                  </a:lnTo>
                  <a:lnTo>
                    <a:pt x="2564806" y="820590"/>
                  </a:lnTo>
                  <a:lnTo>
                    <a:pt x="2975238" y="820590"/>
                  </a:lnTo>
                  <a:cubicBezTo>
                    <a:pt x="3103054" y="822285"/>
                    <a:pt x="3208048" y="720034"/>
                    <a:pt x="3209744" y="592218"/>
                  </a:cubicBezTo>
                  <a:cubicBezTo>
                    <a:pt x="3209772" y="590209"/>
                    <a:pt x="3209772" y="588189"/>
                    <a:pt x="3209744" y="586180"/>
                  </a:cubicBezTo>
                  <a:moveTo>
                    <a:pt x="3048485" y="1612117"/>
                  </a:moveTo>
                  <a:cubicBezTo>
                    <a:pt x="3195075" y="1612117"/>
                    <a:pt x="3312233" y="1524202"/>
                    <a:pt x="3312233" y="1377612"/>
                  </a:cubicBezTo>
                  <a:cubicBezTo>
                    <a:pt x="3312233" y="1231022"/>
                    <a:pt x="3195075" y="1143106"/>
                    <a:pt x="3048485" y="1143106"/>
                  </a:cubicBezTo>
                  <a:lnTo>
                    <a:pt x="2564806" y="1143106"/>
                  </a:lnTo>
                  <a:lnTo>
                    <a:pt x="2564806" y="1612117"/>
                  </a:lnTo>
                  <a:close/>
                  <a:moveTo>
                    <a:pt x="410060" y="351674"/>
                  </a:moveTo>
                  <a:lnTo>
                    <a:pt x="410060" y="967180"/>
                  </a:lnTo>
                  <a:lnTo>
                    <a:pt x="805729" y="967180"/>
                  </a:lnTo>
                  <a:cubicBezTo>
                    <a:pt x="1011088" y="967180"/>
                    <a:pt x="1128150" y="864691"/>
                    <a:pt x="1128150" y="659427"/>
                  </a:cubicBezTo>
                  <a:cubicBezTo>
                    <a:pt x="1128150" y="454163"/>
                    <a:pt x="1011088" y="351674"/>
                    <a:pt x="805729" y="351674"/>
                  </a:cubicBezTo>
                  <a:close/>
                  <a:moveTo>
                    <a:pt x="4381985" y="-84"/>
                  </a:moveTo>
                  <a:lnTo>
                    <a:pt x="4792323" y="-84"/>
                  </a:lnTo>
                  <a:lnTo>
                    <a:pt x="4792323" y="1582780"/>
                  </a:lnTo>
                  <a:lnTo>
                    <a:pt x="5730344" y="1582780"/>
                  </a:lnTo>
                  <a:lnTo>
                    <a:pt x="5730344" y="1963780"/>
                  </a:lnTo>
                  <a:lnTo>
                    <a:pt x="4382272" y="1963780"/>
                  </a:lnTo>
                  <a:close/>
                  <a:moveTo>
                    <a:pt x="410060" y="1318938"/>
                  </a:moveTo>
                  <a:lnTo>
                    <a:pt x="410060" y="1963876"/>
                  </a:lnTo>
                  <a:lnTo>
                    <a:pt x="-86" y="1963876"/>
                  </a:lnTo>
                  <a:lnTo>
                    <a:pt x="-86" y="-84"/>
                  </a:lnTo>
                  <a:lnTo>
                    <a:pt x="835352" y="-84"/>
                  </a:lnTo>
                  <a:cubicBezTo>
                    <a:pt x="1275026" y="-84"/>
                    <a:pt x="1568205" y="219848"/>
                    <a:pt x="1568205" y="659427"/>
                  </a:cubicBezTo>
                  <a:cubicBezTo>
                    <a:pt x="1568205" y="1099006"/>
                    <a:pt x="1275026" y="1318938"/>
                    <a:pt x="835352" y="1318938"/>
                  </a:cubicBezTo>
                  <a:close/>
                  <a:moveTo>
                    <a:pt x="2154374" y="-84"/>
                  </a:moveTo>
                  <a:lnTo>
                    <a:pt x="2989811" y="-84"/>
                  </a:lnTo>
                  <a:cubicBezTo>
                    <a:pt x="3341665" y="-84"/>
                    <a:pt x="3634654" y="146506"/>
                    <a:pt x="3634654" y="498264"/>
                  </a:cubicBezTo>
                  <a:cubicBezTo>
                    <a:pt x="3634654" y="703432"/>
                    <a:pt x="3517497" y="835354"/>
                    <a:pt x="3356238" y="908696"/>
                  </a:cubicBezTo>
                  <a:cubicBezTo>
                    <a:pt x="3649418" y="981943"/>
                    <a:pt x="3751907" y="1216449"/>
                    <a:pt x="3751907" y="1392376"/>
                  </a:cubicBezTo>
                  <a:cubicBezTo>
                    <a:pt x="3751907" y="1744039"/>
                    <a:pt x="3532260" y="1963876"/>
                    <a:pt x="3063059" y="1963876"/>
                  </a:cubicBezTo>
                  <a:lnTo>
                    <a:pt x="2154374" y="19638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</p:grpSp>
      <p:grpSp>
        <p:nvGrpSpPr>
          <p:cNvPr id="39" name="Group 38" hidden="1">
            <a:extLst>
              <a:ext uri="{FF2B5EF4-FFF2-40B4-BE49-F238E27FC236}">
                <a16:creationId xmlns:a16="http://schemas.microsoft.com/office/drawing/2014/main" id="{1187CECF-EA04-4BD5-9E6E-7C349FE9D500}"/>
              </a:ext>
            </a:extLst>
          </p:cNvPr>
          <p:cNvGrpSpPr/>
          <p:nvPr userDrawn="1"/>
        </p:nvGrpSpPr>
        <p:grpSpPr>
          <a:xfrm>
            <a:off x="-1" y="0"/>
            <a:ext cx="9144001" cy="5143500"/>
            <a:chOff x="-1" y="0"/>
            <a:chExt cx="12192001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A3261B5-F9F7-467D-9E8E-959EC2273856}"/>
                </a:ext>
              </a:extLst>
            </p:cNvPr>
            <p:cNvSpPr/>
            <p:nvPr userDrawn="1"/>
          </p:nvSpPr>
          <p:spPr>
            <a:xfrm>
              <a:off x="-1" y="0"/>
              <a:ext cx="539999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DDA3CC1-AFD5-42B5-9A5C-8D880E1C07B9}"/>
                </a:ext>
              </a:extLst>
            </p:cNvPr>
            <p:cNvSpPr/>
            <p:nvPr userDrawn="1"/>
          </p:nvSpPr>
          <p:spPr>
            <a:xfrm rot="16200000">
              <a:off x="5916000" y="-5915999"/>
              <a:ext cx="36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0B6708-709E-4EE1-B5A9-053D2BA98214}"/>
                </a:ext>
              </a:extLst>
            </p:cNvPr>
            <p:cNvSpPr/>
            <p:nvPr userDrawn="1"/>
          </p:nvSpPr>
          <p:spPr>
            <a:xfrm>
              <a:off x="11651998" y="0"/>
              <a:ext cx="540002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760B30E-CA6E-4453-9559-12218813210C}"/>
                </a:ext>
              </a:extLst>
            </p:cNvPr>
            <p:cNvSpPr/>
            <p:nvPr userDrawn="1"/>
          </p:nvSpPr>
          <p:spPr>
            <a:xfrm rot="16200000">
              <a:off x="5646000" y="312000"/>
              <a:ext cx="90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E9F7BC-C82A-43B3-ACF7-F26C0580BC99}"/>
                </a:ext>
              </a:extLst>
            </p:cNvPr>
            <p:cNvSpPr/>
            <p:nvPr userDrawn="1"/>
          </p:nvSpPr>
          <p:spPr>
            <a:xfrm>
              <a:off x="3965960" y="0"/>
              <a:ext cx="540000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CD55B0-9D03-47F7-9F47-A1EF6C9BE7EE}"/>
                </a:ext>
              </a:extLst>
            </p:cNvPr>
            <p:cNvSpPr/>
            <p:nvPr userDrawn="1"/>
          </p:nvSpPr>
          <p:spPr>
            <a:xfrm rot="16200000">
              <a:off x="5736000" y="-4475999"/>
              <a:ext cx="72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</p:grpSp>
      <p:sp>
        <p:nvSpPr>
          <p:cNvPr id="41" name="Tekstvak 18">
            <a:extLst>
              <a:ext uri="{FF2B5EF4-FFF2-40B4-BE49-F238E27FC236}">
                <a16:creationId xmlns:a16="http://schemas.microsoft.com/office/drawing/2014/main" id="{7D2C6429-9353-47D4-9BD1-272A1CF5AAEE}"/>
              </a:ext>
            </a:extLst>
          </p:cNvPr>
          <p:cNvSpPr txBox="1"/>
          <p:nvPr userDrawn="1"/>
        </p:nvSpPr>
        <p:spPr>
          <a:xfrm>
            <a:off x="0" y="-492316"/>
            <a:ext cx="974971" cy="247512"/>
          </a:xfrm>
          <a:prstGeom prst="rect">
            <a:avLst/>
          </a:prstGeom>
          <a:noFill/>
        </p:spPr>
        <p:txBody>
          <a:bodyPr wrap="square" lIns="0" tIns="53979" rIns="107958" bIns="53979" rtlCol="0">
            <a:spAutoFit/>
          </a:bodyPr>
          <a:lstStyle/>
          <a:p>
            <a:r>
              <a:rPr lang="en-GB" sz="900" b="1" cap="none" baseline="0" noProof="0">
                <a:solidFill>
                  <a:schemeClr val="tx2"/>
                </a:solidFill>
                <a:latin typeface="+mj-lt"/>
              </a:rPr>
              <a:t>Template slide</a:t>
            </a:r>
          </a:p>
        </p:txBody>
      </p:sp>
    </p:spTree>
    <p:extLst>
      <p:ext uri="{BB962C8B-B14F-4D97-AF65-F5344CB8AC3E}">
        <p14:creationId xmlns:p14="http://schemas.microsoft.com/office/powerpoint/2010/main" val="105987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90000"/>
        <a:buFont typeface="Arial" panose="020B0604020202020204" pitchFamily="34" charset="0"/>
        <a:buChar char="►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3657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40" userDrawn="1">
          <p15:clr>
            <a:srgbClr val="F26B43"/>
          </p15:clr>
        </p15:guide>
        <p15:guide id="2" orient="horz" pos="599" userDrawn="1">
          <p15:clr>
            <a:srgbClr val="F26B43"/>
          </p15:clr>
        </p15:guide>
        <p15:guide id="3" orient="horz" pos="242" userDrawn="1">
          <p15:clr>
            <a:srgbClr val="F26B43"/>
          </p15:clr>
        </p15:guide>
        <p15:guide id="4" orient="horz" pos="2811" userDrawn="1">
          <p15:clr>
            <a:srgbClr val="F26B43"/>
          </p15:clr>
        </p15:guide>
        <p15:guide id="5" pos="252" userDrawn="1">
          <p15:clr>
            <a:srgbClr val="F26B43"/>
          </p15:clr>
        </p15:guide>
        <p15:guide id="6" pos="550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8732B-BC2D-4855-B023-8DF5653C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399029"/>
            <a:ext cx="8334000" cy="54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err="1"/>
              <a:t>Plaats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je </a:t>
            </a:r>
            <a:r>
              <a:rPr lang="en-US" err="1"/>
              <a:t>titel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FB53E-4B03-4467-AD43-25472CE48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000" y="1490974"/>
            <a:ext cx="8333999" cy="2977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Sub-bullet #1</a:t>
            </a:r>
          </a:p>
          <a:p>
            <a:pPr lvl="2"/>
            <a:r>
              <a:rPr lang="en-US"/>
              <a:t>Sub-bullet #2</a:t>
            </a:r>
          </a:p>
          <a:p>
            <a:pPr lvl="3"/>
            <a:r>
              <a:rPr lang="en-US" err="1"/>
              <a:t>Leestekst</a:t>
            </a:r>
            <a:endParaRPr lang="en-US"/>
          </a:p>
          <a:p>
            <a:pPr lvl="4"/>
            <a:r>
              <a:rPr lang="en-US" err="1"/>
              <a:t>Subtitel</a:t>
            </a:r>
            <a:r>
              <a:rPr lang="en-US"/>
              <a:t> #1</a:t>
            </a:r>
          </a:p>
          <a:p>
            <a:pPr lvl="5"/>
            <a:r>
              <a:rPr lang="en-US"/>
              <a:t>Alt. </a:t>
            </a:r>
            <a:r>
              <a:rPr lang="en-US" err="1"/>
              <a:t>Subtitel</a:t>
            </a:r>
            <a:r>
              <a:rPr lang="en-US"/>
              <a:t> #2</a:t>
            </a:r>
          </a:p>
          <a:p>
            <a:pPr lvl="6"/>
            <a:r>
              <a:rPr lang="en-US" err="1"/>
              <a:t>Numerieke</a:t>
            </a:r>
            <a:r>
              <a:rPr lang="en-US"/>
              <a:t> bullet</a:t>
            </a:r>
          </a:p>
          <a:p>
            <a:pPr lvl="7"/>
            <a:r>
              <a:rPr lang="en-US" err="1"/>
              <a:t>Alfabetische</a:t>
            </a:r>
            <a:r>
              <a:rPr lang="en-US"/>
              <a:t> bullet</a:t>
            </a:r>
          </a:p>
          <a:p>
            <a:pPr lvl="8"/>
            <a:r>
              <a:rPr lang="en-US" err="1"/>
              <a:t>Bronvermelding</a:t>
            </a:r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6C8F1-20AB-43AB-A8FA-89BA8F757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3113" y="4723977"/>
            <a:ext cx="7093825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lang="nl-NL" sz="675" dirty="0">
                <a:solidFill>
                  <a:schemeClr val="tx2"/>
                </a:solidFill>
              </a:defRPr>
            </a:lvl1pPr>
          </a:lstStyle>
          <a:p>
            <a:r>
              <a:rPr lang="nl-NL"/>
              <a:t>Versterken horizontaal toezicht op Digitale veiligheid 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63EAF-58C8-4826-B31D-22E40C7D7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1050" y="4723977"/>
            <a:ext cx="337949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75">
                <a:solidFill>
                  <a:schemeClr val="tx2"/>
                </a:solidFill>
              </a:defRPr>
            </a:lvl1pPr>
          </a:lstStyle>
          <a:p>
            <a:fld id="{D5F1DC12-EB21-47B0-8A68-113027250C2F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583DF5-2F28-4AB4-A3DD-7DDE65EB2DB1}"/>
              </a:ext>
            </a:extLst>
          </p:cNvPr>
          <p:cNvGrpSpPr/>
          <p:nvPr userDrawn="1"/>
        </p:nvGrpSpPr>
        <p:grpSpPr>
          <a:xfrm>
            <a:off x="404999" y="4783999"/>
            <a:ext cx="616557" cy="179003"/>
            <a:chOff x="-1804987" y="-3371079"/>
            <a:chExt cx="8026844" cy="2330416"/>
          </a:xfrm>
          <a:solidFill>
            <a:schemeClr val="tx2"/>
          </a:solidFill>
        </p:grpSpPr>
        <p:sp>
          <p:nvSpPr>
            <p:cNvPr id="21" name="Graphic 22">
              <a:extLst>
                <a:ext uri="{FF2B5EF4-FFF2-40B4-BE49-F238E27FC236}">
                  <a16:creationId xmlns:a16="http://schemas.microsoft.com/office/drawing/2014/main" id="{21113104-5C61-4258-AF3B-14778DDDD206}"/>
                </a:ext>
              </a:extLst>
            </p:cNvPr>
            <p:cNvSpPr/>
            <p:nvPr/>
          </p:nvSpPr>
          <p:spPr>
            <a:xfrm>
              <a:off x="4210525" y="-3371079"/>
              <a:ext cx="2011332" cy="2330416"/>
            </a:xfrm>
            <a:custGeom>
              <a:avLst/>
              <a:gdLst>
                <a:gd name="connsiteX0" fmla="*/ 1443238 w 2011332"/>
                <a:gd name="connsiteY0" fmla="*/ 1442888 h 2330416"/>
                <a:gd name="connsiteX1" fmla="*/ 1716605 w 2011332"/>
                <a:gd name="connsiteY1" fmla="*/ 1716255 h 2330416"/>
                <a:gd name="connsiteX2" fmla="*/ 1838430 w 2011332"/>
                <a:gd name="connsiteY2" fmla="*/ 1568713 h 2330416"/>
                <a:gd name="connsiteX3" fmla="*/ 1569216 w 2011332"/>
                <a:gd name="connsiteY3" fmla="*/ 172634 h 2330416"/>
                <a:gd name="connsiteX4" fmla="*/ 442351 w 2011332"/>
                <a:gd name="connsiteY4" fmla="*/ 172634 h 2330416"/>
                <a:gd name="connsiteX5" fmla="*/ 172984 w 2011332"/>
                <a:gd name="connsiteY5" fmla="*/ 442001 h 2330416"/>
                <a:gd name="connsiteX6" fmla="*/ 441303 w 2011332"/>
                <a:gd name="connsiteY6" fmla="*/ 1837699 h 2330416"/>
                <a:gd name="connsiteX7" fmla="*/ 1188825 w 2011332"/>
                <a:gd name="connsiteY7" fmla="*/ 1993719 h 2330416"/>
                <a:gd name="connsiteX8" fmla="*/ 1525439 w 2011332"/>
                <a:gd name="connsiteY8" fmla="*/ 2330332 h 2330416"/>
                <a:gd name="connsiteX9" fmla="*/ 1793186 w 2011332"/>
                <a:gd name="connsiteY9" fmla="*/ 2062394 h 2330416"/>
                <a:gd name="connsiteX10" fmla="*/ 1568873 w 2011332"/>
                <a:gd name="connsiteY10" fmla="*/ 1838080 h 2330416"/>
                <a:gd name="connsiteX11" fmla="*/ 1287123 w 2011332"/>
                <a:gd name="connsiteY11" fmla="*/ 1556331 h 2330416"/>
                <a:gd name="connsiteX12" fmla="*/ 454028 w 2011332"/>
                <a:gd name="connsiteY12" fmla="*/ 1286916 h 2330416"/>
                <a:gd name="connsiteX13" fmla="*/ 723453 w 2011332"/>
                <a:gd name="connsiteY13" fmla="*/ 453821 h 2330416"/>
                <a:gd name="connsiteX14" fmla="*/ 1556547 w 2011332"/>
                <a:gd name="connsiteY14" fmla="*/ 723236 h 2330416"/>
                <a:gd name="connsiteX15" fmla="*/ 1443047 w 2011332"/>
                <a:gd name="connsiteY15" fmla="*/ 1442888 h 233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11332" h="2330416">
                  <a:moveTo>
                    <a:pt x="1443238" y="1442888"/>
                  </a:moveTo>
                  <a:lnTo>
                    <a:pt x="1716605" y="1716255"/>
                  </a:lnTo>
                  <a:cubicBezTo>
                    <a:pt x="1761782" y="1671040"/>
                    <a:pt x="1802578" y="1621634"/>
                    <a:pt x="1838430" y="1568713"/>
                  </a:cubicBezTo>
                  <a:cubicBezTo>
                    <a:pt x="2149602" y="1108856"/>
                    <a:pt x="2029073" y="483806"/>
                    <a:pt x="1569216" y="172634"/>
                  </a:cubicBezTo>
                  <a:cubicBezTo>
                    <a:pt x="1228897" y="-57657"/>
                    <a:pt x="782679" y="-57657"/>
                    <a:pt x="442351" y="172634"/>
                  </a:cubicBezTo>
                  <a:cubicBezTo>
                    <a:pt x="336290" y="244529"/>
                    <a:pt x="244878" y="335940"/>
                    <a:pt x="172984" y="442001"/>
                  </a:cubicBezTo>
                  <a:cubicBezTo>
                    <a:pt x="-138331" y="901506"/>
                    <a:pt x="-18202" y="1526384"/>
                    <a:pt x="441303" y="1837699"/>
                  </a:cubicBezTo>
                  <a:cubicBezTo>
                    <a:pt x="660245" y="1986032"/>
                    <a:pt x="928831" y="2042096"/>
                    <a:pt x="1188825" y="1993719"/>
                  </a:cubicBezTo>
                  <a:lnTo>
                    <a:pt x="1525439" y="2330332"/>
                  </a:lnTo>
                  <a:lnTo>
                    <a:pt x="1793186" y="2062394"/>
                  </a:lnTo>
                  <a:lnTo>
                    <a:pt x="1568873" y="1838080"/>
                  </a:lnTo>
                  <a:lnTo>
                    <a:pt x="1287123" y="1556331"/>
                  </a:lnTo>
                  <a:cubicBezTo>
                    <a:pt x="982675" y="1711988"/>
                    <a:pt x="609686" y="1591364"/>
                    <a:pt x="454028" y="1286916"/>
                  </a:cubicBezTo>
                  <a:cubicBezTo>
                    <a:pt x="298371" y="982459"/>
                    <a:pt x="418996" y="609469"/>
                    <a:pt x="723453" y="453821"/>
                  </a:cubicBezTo>
                  <a:cubicBezTo>
                    <a:pt x="1027900" y="298164"/>
                    <a:pt x="1400890" y="418788"/>
                    <a:pt x="1556547" y="723236"/>
                  </a:cubicBezTo>
                  <a:cubicBezTo>
                    <a:pt x="1678791" y="962352"/>
                    <a:pt x="1632947" y="1253007"/>
                    <a:pt x="1443047" y="14428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  <p:sp>
          <p:nvSpPr>
            <p:cNvPr id="22" name="Graphic 22">
              <a:extLst>
                <a:ext uri="{FF2B5EF4-FFF2-40B4-BE49-F238E27FC236}">
                  <a16:creationId xmlns:a16="http://schemas.microsoft.com/office/drawing/2014/main" id="{5276C274-B735-4816-9680-B7B975BB58A2}"/>
                </a:ext>
              </a:extLst>
            </p:cNvPr>
            <p:cNvSpPr/>
            <p:nvPr/>
          </p:nvSpPr>
          <p:spPr>
            <a:xfrm>
              <a:off x="-1804987" y="-3351903"/>
              <a:ext cx="5730430" cy="1963959"/>
            </a:xfrm>
            <a:custGeom>
              <a:avLst/>
              <a:gdLst>
                <a:gd name="connsiteX0" fmla="*/ 3209744 w 5730430"/>
                <a:gd name="connsiteY0" fmla="*/ 586180 h 1963959"/>
                <a:gd name="connsiteX1" fmla="*/ 2981182 w 5730430"/>
                <a:gd name="connsiteY1" fmla="*/ 351674 h 1963959"/>
                <a:gd name="connsiteX2" fmla="*/ 2975238 w 5730430"/>
                <a:gd name="connsiteY2" fmla="*/ 351674 h 1963959"/>
                <a:gd name="connsiteX3" fmla="*/ 2564806 w 5730430"/>
                <a:gd name="connsiteY3" fmla="*/ 351674 h 1963959"/>
                <a:gd name="connsiteX4" fmla="*/ 2564806 w 5730430"/>
                <a:gd name="connsiteY4" fmla="*/ 820590 h 1963959"/>
                <a:gd name="connsiteX5" fmla="*/ 2975238 w 5730430"/>
                <a:gd name="connsiteY5" fmla="*/ 820590 h 1963959"/>
                <a:gd name="connsiteX6" fmla="*/ 3209744 w 5730430"/>
                <a:gd name="connsiteY6" fmla="*/ 592218 h 1963959"/>
                <a:gd name="connsiteX7" fmla="*/ 3209744 w 5730430"/>
                <a:gd name="connsiteY7" fmla="*/ 586180 h 1963959"/>
                <a:gd name="connsiteX8" fmla="*/ 3048485 w 5730430"/>
                <a:gd name="connsiteY8" fmla="*/ 1612117 h 1963959"/>
                <a:gd name="connsiteX9" fmla="*/ 3312233 w 5730430"/>
                <a:gd name="connsiteY9" fmla="*/ 1377612 h 1963959"/>
                <a:gd name="connsiteX10" fmla="*/ 3048485 w 5730430"/>
                <a:gd name="connsiteY10" fmla="*/ 1143106 h 1963959"/>
                <a:gd name="connsiteX11" fmla="*/ 2564806 w 5730430"/>
                <a:gd name="connsiteY11" fmla="*/ 1143106 h 1963959"/>
                <a:gd name="connsiteX12" fmla="*/ 2564806 w 5730430"/>
                <a:gd name="connsiteY12" fmla="*/ 1612117 h 1963959"/>
                <a:gd name="connsiteX13" fmla="*/ 410060 w 5730430"/>
                <a:gd name="connsiteY13" fmla="*/ 351674 h 1963959"/>
                <a:gd name="connsiteX14" fmla="*/ 410060 w 5730430"/>
                <a:gd name="connsiteY14" fmla="*/ 967180 h 1963959"/>
                <a:gd name="connsiteX15" fmla="*/ 805729 w 5730430"/>
                <a:gd name="connsiteY15" fmla="*/ 967180 h 1963959"/>
                <a:gd name="connsiteX16" fmla="*/ 1128150 w 5730430"/>
                <a:gd name="connsiteY16" fmla="*/ 659427 h 1963959"/>
                <a:gd name="connsiteX17" fmla="*/ 805729 w 5730430"/>
                <a:gd name="connsiteY17" fmla="*/ 351674 h 1963959"/>
                <a:gd name="connsiteX18" fmla="*/ 4381985 w 5730430"/>
                <a:gd name="connsiteY18" fmla="*/ -84 h 1963959"/>
                <a:gd name="connsiteX19" fmla="*/ 4792323 w 5730430"/>
                <a:gd name="connsiteY19" fmla="*/ -84 h 1963959"/>
                <a:gd name="connsiteX20" fmla="*/ 4792323 w 5730430"/>
                <a:gd name="connsiteY20" fmla="*/ 1582780 h 1963959"/>
                <a:gd name="connsiteX21" fmla="*/ 5730344 w 5730430"/>
                <a:gd name="connsiteY21" fmla="*/ 1582780 h 1963959"/>
                <a:gd name="connsiteX22" fmla="*/ 5730344 w 5730430"/>
                <a:gd name="connsiteY22" fmla="*/ 1963780 h 1963959"/>
                <a:gd name="connsiteX23" fmla="*/ 4382272 w 5730430"/>
                <a:gd name="connsiteY23" fmla="*/ 1963780 h 1963959"/>
                <a:gd name="connsiteX24" fmla="*/ 410060 w 5730430"/>
                <a:gd name="connsiteY24" fmla="*/ 1318938 h 1963959"/>
                <a:gd name="connsiteX25" fmla="*/ 410060 w 5730430"/>
                <a:gd name="connsiteY25" fmla="*/ 1963876 h 1963959"/>
                <a:gd name="connsiteX26" fmla="*/ -86 w 5730430"/>
                <a:gd name="connsiteY26" fmla="*/ 1963876 h 1963959"/>
                <a:gd name="connsiteX27" fmla="*/ -86 w 5730430"/>
                <a:gd name="connsiteY27" fmla="*/ -84 h 1963959"/>
                <a:gd name="connsiteX28" fmla="*/ 835352 w 5730430"/>
                <a:gd name="connsiteY28" fmla="*/ -84 h 1963959"/>
                <a:gd name="connsiteX29" fmla="*/ 1568205 w 5730430"/>
                <a:gd name="connsiteY29" fmla="*/ 659427 h 1963959"/>
                <a:gd name="connsiteX30" fmla="*/ 835352 w 5730430"/>
                <a:gd name="connsiteY30" fmla="*/ 1318938 h 1963959"/>
                <a:gd name="connsiteX31" fmla="*/ 2154374 w 5730430"/>
                <a:gd name="connsiteY31" fmla="*/ -84 h 1963959"/>
                <a:gd name="connsiteX32" fmla="*/ 2989811 w 5730430"/>
                <a:gd name="connsiteY32" fmla="*/ -84 h 1963959"/>
                <a:gd name="connsiteX33" fmla="*/ 3634654 w 5730430"/>
                <a:gd name="connsiteY33" fmla="*/ 498264 h 1963959"/>
                <a:gd name="connsiteX34" fmla="*/ 3356238 w 5730430"/>
                <a:gd name="connsiteY34" fmla="*/ 908696 h 1963959"/>
                <a:gd name="connsiteX35" fmla="*/ 3751907 w 5730430"/>
                <a:gd name="connsiteY35" fmla="*/ 1392376 h 1963959"/>
                <a:gd name="connsiteX36" fmla="*/ 3063059 w 5730430"/>
                <a:gd name="connsiteY36" fmla="*/ 1963876 h 1963959"/>
                <a:gd name="connsiteX37" fmla="*/ 2154374 w 5730430"/>
                <a:gd name="connsiteY37" fmla="*/ 1963876 h 1963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30430" h="1963959">
                  <a:moveTo>
                    <a:pt x="3209744" y="586180"/>
                  </a:moveTo>
                  <a:cubicBezTo>
                    <a:pt x="3211382" y="458306"/>
                    <a:pt x="3109055" y="353312"/>
                    <a:pt x="2981182" y="351674"/>
                  </a:cubicBezTo>
                  <a:cubicBezTo>
                    <a:pt x="2979201" y="351646"/>
                    <a:pt x="2977219" y="351646"/>
                    <a:pt x="2975238" y="351674"/>
                  </a:cubicBezTo>
                  <a:lnTo>
                    <a:pt x="2564806" y="351674"/>
                  </a:lnTo>
                  <a:lnTo>
                    <a:pt x="2564806" y="820590"/>
                  </a:lnTo>
                  <a:lnTo>
                    <a:pt x="2975238" y="820590"/>
                  </a:lnTo>
                  <a:cubicBezTo>
                    <a:pt x="3103054" y="822285"/>
                    <a:pt x="3208048" y="720034"/>
                    <a:pt x="3209744" y="592218"/>
                  </a:cubicBezTo>
                  <a:cubicBezTo>
                    <a:pt x="3209772" y="590209"/>
                    <a:pt x="3209772" y="588189"/>
                    <a:pt x="3209744" y="586180"/>
                  </a:cubicBezTo>
                  <a:moveTo>
                    <a:pt x="3048485" y="1612117"/>
                  </a:moveTo>
                  <a:cubicBezTo>
                    <a:pt x="3195075" y="1612117"/>
                    <a:pt x="3312233" y="1524202"/>
                    <a:pt x="3312233" y="1377612"/>
                  </a:cubicBezTo>
                  <a:cubicBezTo>
                    <a:pt x="3312233" y="1231022"/>
                    <a:pt x="3195075" y="1143106"/>
                    <a:pt x="3048485" y="1143106"/>
                  </a:cubicBezTo>
                  <a:lnTo>
                    <a:pt x="2564806" y="1143106"/>
                  </a:lnTo>
                  <a:lnTo>
                    <a:pt x="2564806" y="1612117"/>
                  </a:lnTo>
                  <a:close/>
                  <a:moveTo>
                    <a:pt x="410060" y="351674"/>
                  </a:moveTo>
                  <a:lnTo>
                    <a:pt x="410060" y="967180"/>
                  </a:lnTo>
                  <a:lnTo>
                    <a:pt x="805729" y="967180"/>
                  </a:lnTo>
                  <a:cubicBezTo>
                    <a:pt x="1011088" y="967180"/>
                    <a:pt x="1128150" y="864691"/>
                    <a:pt x="1128150" y="659427"/>
                  </a:cubicBezTo>
                  <a:cubicBezTo>
                    <a:pt x="1128150" y="454163"/>
                    <a:pt x="1011088" y="351674"/>
                    <a:pt x="805729" y="351674"/>
                  </a:cubicBezTo>
                  <a:close/>
                  <a:moveTo>
                    <a:pt x="4381985" y="-84"/>
                  </a:moveTo>
                  <a:lnTo>
                    <a:pt x="4792323" y="-84"/>
                  </a:lnTo>
                  <a:lnTo>
                    <a:pt x="4792323" y="1582780"/>
                  </a:lnTo>
                  <a:lnTo>
                    <a:pt x="5730344" y="1582780"/>
                  </a:lnTo>
                  <a:lnTo>
                    <a:pt x="5730344" y="1963780"/>
                  </a:lnTo>
                  <a:lnTo>
                    <a:pt x="4382272" y="1963780"/>
                  </a:lnTo>
                  <a:close/>
                  <a:moveTo>
                    <a:pt x="410060" y="1318938"/>
                  </a:moveTo>
                  <a:lnTo>
                    <a:pt x="410060" y="1963876"/>
                  </a:lnTo>
                  <a:lnTo>
                    <a:pt x="-86" y="1963876"/>
                  </a:lnTo>
                  <a:lnTo>
                    <a:pt x="-86" y="-84"/>
                  </a:lnTo>
                  <a:lnTo>
                    <a:pt x="835352" y="-84"/>
                  </a:lnTo>
                  <a:cubicBezTo>
                    <a:pt x="1275026" y="-84"/>
                    <a:pt x="1568205" y="219848"/>
                    <a:pt x="1568205" y="659427"/>
                  </a:cubicBezTo>
                  <a:cubicBezTo>
                    <a:pt x="1568205" y="1099006"/>
                    <a:pt x="1275026" y="1318938"/>
                    <a:pt x="835352" y="1318938"/>
                  </a:cubicBezTo>
                  <a:close/>
                  <a:moveTo>
                    <a:pt x="2154374" y="-84"/>
                  </a:moveTo>
                  <a:lnTo>
                    <a:pt x="2989811" y="-84"/>
                  </a:lnTo>
                  <a:cubicBezTo>
                    <a:pt x="3341665" y="-84"/>
                    <a:pt x="3634654" y="146506"/>
                    <a:pt x="3634654" y="498264"/>
                  </a:cubicBezTo>
                  <a:cubicBezTo>
                    <a:pt x="3634654" y="703432"/>
                    <a:pt x="3517497" y="835354"/>
                    <a:pt x="3356238" y="908696"/>
                  </a:cubicBezTo>
                  <a:cubicBezTo>
                    <a:pt x="3649418" y="981943"/>
                    <a:pt x="3751907" y="1216449"/>
                    <a:pt x="3751907" y="1392376"/>
                  </a:cubicBezTo>
                  <a:cubicBezTo>
                    <a:pt x="3751907" y="1744039"/>
                    <a:pt x="3532260" y="1963876"/>
                    <a:pt x="3063059" y="1963876"/>
                  </a:cubicBezTo>
                  <a:lnTo>
                    <a:pt x="2154374" y="19638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1350"/>
            </a:p>
          </p:txBody>
        </p:sp>
      </p:grpSp>
      <p:grpSp>
        <p:nvGrpSpPr>
          <p:cNvPr id="39" name="Group 38" hidden="1">
            <a:extLst>
              <a:ext uri="{FF2B5EF4-FFF2-40B4-BE49-F238E27FC236}">
                <a16:creationId xmlns:a16="http://schemas.microsoft.com/office/drawing/2014/main" id="{1187CECF-EA04-4BD5-9E6E-7C349FE9D500}"/>
              </a:ext>
            </a:extLst>
          </p:cNvPr>
          <p:cNvGrpSpPr/>
          <p:nvPr userDrawn="1"/>
        </p:nvGrpSpPr>
        <p:grpSpPr>
          <a:xfrm>
            <a:off x="-1" y="0"/>
            <a:ext cx="9144001" cy="5143500"/>
            <a:chOff x="-1" y="0"/>
            <a:chExt cx="12192001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A3261B5-F9F7-467D-9E8E-959EC2273856}"/>
                </a:ext>
              </a:extLst>
            </p:cNvPr>
            <p:cNvSpPr/>
            <p:nvPr userDrawn="1"/>
          </p:nvSpPr>
          <p:spPr>
            <a:xfrm>
              <a:off x="-1" y="0"/>
              <a:ext cx="539999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DDA3CC1-AFD5-42B5-9A5C-8D880E1C07B9}"/>
                </a:ext>
              </a:extLst>
            </p:cNvPr>
            <p:cNvSpPr/>
            <p:nvPr userDrawn="1"/>
          </p:nvSpPr>
          <p:spPr>
            <a:xfrm rot="16200000">
              <a:off x="5916000" y="-5915999"/>
              <a:ext cx="36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90B6708-709E-4EE1-B5A9-053D2BA98214}"/>
                </a:ext>
              </a:extLst>
            </p:cNvPr>
            <p:cNvSpPr/>
            <p:nvPr userDrawn="1"/>
          </p:nvSpPr>
          <p:spPr>
            <a:xfrm>
              <a:off x="11651998" y="0"/>
              <a:ext cx="540002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760B30E-CA6E-4453-9559-12218813210C}"/>
                </a:ext>
              </a:extLst>
            </p:cNvPr>
            <p:cNvSpPr/>
            <p:nvPr userDrawn="1"/>
          </p:nvSpPr>
          <p:spPr>
            <a:xfrm rot="16200000">
              <a:off x="5646000" y="312000"/>
              <a:ext cx="90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2E9F7BC-C82A-43B3-ACF7-F26C0580BC99}"/>
                </a:ext>
              </a:extLst>
            </p:cNvPr>
            <p:cNvSpPr/>
            <p:nvPr userDrawn="1"/>
          </p:nvSpPr>
          <p:spPr>
            <a:xfrm>
              <a:off x="3965960" y="0"/>
              <a:ext cx="540000" cy="685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CCD55B0-9D03-47F7-9F47-A1EF6C9BE7EE}"/>
                </a:ext>
              </a:extLst>
            </p:cNvPr>
            <p:cNvSpPr/>
            <p:nvPr userDrawn="1"/>
          </p:nvSpPr>
          <p:spPr>
            <a:xfrm rot="16200000">
              <a:off x="5736000" y="-4475999"/>
              <a:ext cx="720000" cy="12192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50"/>
            </a:p>
          </p:txBody>
        </p:sp>
      </p:grpSp>
      <p:sp>
        <p:nvSpPr>
          <p:cNvPr id="41" name="Tekstvak 18">
            <a:extLst>
              <a:ext uri="{FF2B5EF4-FFF2-40B4-BE49-F238E27FC236}">
                <a16:creationId xmlns:a16="http://schemas.microsoft.com/office/drawing/2014/main" id="{7D2C6429-9353-47D4-9BD1-272A1CF5AAEE}"/>
              </a:ext>
            </a:extLst>
          </p:cNvPr>
          <p:cNvSpPr txBox="1"/>
          <p:nvPr userDrawn="1"/>
        </p:nvSpPr>
        <p:spPr>
          <a:xfrm>
            <a:off x="0" y="-492316"/>
            <a:ext cx="974971" cy="247512"/>
          </a:xfrm>
          <a:prstGeom prst="rect">
            <a:avLst/>
          </a:prstGeom>
          <a:noFill/>
        </p:spPr>
        <p:txBody>
          <a:bodyPr wrap="square" lIns="0" tIns="53979" rIns="107958" bIns="53979" rtlCol="0">
            <a:spAutoFit/>
          </a:bodyPr>
          <a:lstStyle/>
          <a:p>
            <a:r>
              <a:rPr lang="en-GB" sz="900" b="1" cap="none" baseline="0" noProof="0">
                <a:solidFill>
                  <a:schemeClr val="tx2"/>
                </a:solidFill>
                <a:latin typeface="+mj-lt"/>
              </a:rPr>
              <a:t>Template slide</a:t>
            </a:r>
          </a:p>
        </p:txBody>
      </p:sp>
    </p:spTree>
    <p:extLst>
      <p:ext uri="{BB962C8B-B14F-4D97-AF65-F5344CB8AC3E}">
        <p14:creationId xmlns:p14="http://schemas.microsoft.com/office/powerpoint/2010/main" val="134589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90000"/>
        <a:buFont typeface="Arial" panose="020B0604020202020204" pitchFamily="34" charset="0"/>
        <a:buChar char="►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3657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40" userDrawn="1">
          <p15:clr>
            <a:srgbClr val="F26B43"/>
          </p15:clr>
        </p15:guide>
        <p15:guide id="2" orient="horz" pos="599" userDrawn="1">
          <p15:clr>
            <a:srgbClr val="F26B43"/>
          </p15:clr>
        </p15:guide>
        <p15:guide id="3" orient="horz" pos="242" userDrawn="1">
          <p15:clr>
            <a:srgbClr val="F26B43"/>
          </p15:clr>
        </p15:guide>
        <p15:guide id="4" orient="horz" pos="2811" userDrawn="1">
          <p15:clr>
            <a:srgbClr val="F26B43"/>
          </p15:clr>
        </p15:guide>
        <p15:guide id="5" pos="252" userDrawn="1">
          <p15:clr>
            <a:srgbClr val="F26B43"/>
          </p15:clr>
        </p15:guide>
        <p15:guide id="6" pos="5505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6388521-C7CA-96F6-1BEA-10ACACA76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B891C3-AE91-CF94-47F5-0114C66F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A71077-889C-B699-D70A-FBD771B16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161F87-5163-4DAE-9809-1B9D09CB7445}" type="datetimeFigureOut">
              <a:rPr lang="nl-NL" smtClean="0"/>
              <a:t>30-9-2026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A449E2-5FC5-A332-BAE5-BC640D764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10817B-4A86-384A-7CFD-2B5C4610B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E4DA3-69CE-4224-AA93-A87E8D891A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861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j.roodnat@minfin.nl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j.mohle@dbaudit.nl" TargetMode="External"/><Relationship Id="rId4" Type="http://schemas.openxmlformats.org/officeDocument/2006/relationships/hyperlink" Target="mailto:pverstege@deloitte.n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3031D-D6EB-2E11-3407-4539C006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BB3D2303-B418-4DA0-250F-866B8A0E0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" y="0"/>
            <a:ext cx="4571977" cy="51435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1EA396ED-E30B-E13F-4F1F-6A2F7B1B6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1993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DC713FA8-F767-5C4F-ACF7-8AD14F048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4879" y="482599"/>
            <a:ext cx="342900" cy="34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7EC706-8FFA-B2D5-0D68-3237BA0ED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"/>
          <a:stretch>
            <a:fillRect/>
          </a:stretch>
        </p:blipFill>
        <p:spPr bwMode="auto">
          <a:xfrm>
            <a:off x="5724090" y="3041060"/>
            <a:ext cx="2267809" cy="142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3746E5E-79EB-57FF-E09F-3C96D1ADF5E7}"/>
              </a:ext>
            </a:extLst>
          </p:cNvPr>
          <p:cNvSpPr txBox="1"/>
          <p:nvPr/>
        </p:nvSpPr>
        <p:spPr>
          <a:xfrm>
            <a:off x="871873" y="491837"/>
            <a:ext cx="3213314" cy="1110149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77500" lnSpcReduction="20000"/>
          </a:bodyPr>
          <a:lstStyle/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en-US" sz="2400" b="1" dirty="0" err="1">
                <a:solidFill>
                  <a:srgbClr val="FF0000"/>
                </a:solidFill>
                <a:latin typeface="Aptos Display" panose="02110004020202020204"/>
                <a:cs typeface="+mn-cs"/>
              </a:rPr>
              <a:t>Check-IN</a:t>
            </a:r>
            <a:r>
              <a:rPr lang="en-US" sz="2400" b="1" dirty="0">
                <a:solidFill>
                  <a:prstClr val="white"/>
                </a:solidFill>
                <a:latin typeface="Aptos Display" panose="02110004020202020204"/>
                <a:cs typeface="+mn-cs"/>
              </a:rPr>
              <a:t> </a:t>
            </a:r>
          </a:p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en-US" sz="2400" dirty="0" err="1">
                <a:solidFill>
                  <a:prstClr val="white"/>
                </a:solidFill>
                <a:latin typeface="Aptos Display" panose="02110004020202020204"/>
                <a:cs typeface="+mn-cs"/>
              </a:rPr>
              <a:t>tbv</a:t>
            </a:r>
            <a:r>
              <a:rPr lang="en-US" sz="2400" dirty="0">
                <a:solidFill>
                  <a:prstClr val="white"/>
                </a:solidFill>
                <a:latin typeface="Aptos Display" panose="02110004020202020204"/>
                <a:cs typeface="+mn-cs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ptos Display" panose="02110004020202020204"/>
                <a:cs typeface="+mn-cs"/>
              </a:rPr>
              <a:t>PE-</a:t>
            </a:r>
            <a:r>
              <a:rPr lang="en-US" sz="2400" b="1" dirty="0" err="1">
                <a:solidFill>
                  <a:srgbClr val="FF0000"/>
                </a:solidFill>
                <a:latin typeface="Aptos Display" panose="02110004020202020204"/>
                <a:cs typeface="+mn-cs"/>
              </a:rPr>
              <a:t>punten</a:t>
            </a:r>
            <a:r>
              <a:rPr lang="en-US" sz="2400" b="1" dirty="0">
                <a:solidFill>
                  <a:srgbClr val="FF0000"/>
                </a:solidFill>
                <a:latin typeface="Aptos Display" panose="02110004020202020204"/>
                <a:cs typeface="+mn-cs"/>
              </a:rPr>
              <a:t> </a:t>
            </a: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voor </a:t>
            </a:r>
          </a:p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Actualiteiten DigiD, </a:t>
            </a:r>
            <a:r>
              <a:rPr lang="nl-NL" sz="2400" dirty="0" err="1">
                <a:solidFill>
                  <a:prstClr val="white"/>
                </a:solidFill>
                <a:latin typeface="Aptos" panose="02110004020202020204"/>
                <a:cs typeface="+mn-cs"/>
              </a:rPr>
              <a:t>Suwinet</a:t>
            </a: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 en ENSIA 30 september 2026</a:t>
            </a:r>
          </a:p>
        </p:txBody>
      </p:sp>
      <p:pic>
        <p:nvPicPr>
          <p:cNvPr id="1025" name="Afbeelding 1" descr="NOREA | NOREA">
            <a:extLst>
              <a:ext uri="{FF2B5EF4-FFF2-40B4-BE49-F238E27FC236}">
                <a16:creationId xmlns:a16="http://schemas.microsoft.com/office/drawing/2014/main" id="{ABE8D95A-65BA-1A2A-F0FB-04B632AB1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290" y="907329"/>
            <a:ext cx="3229411" cy="9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E6A568E5-0B7A-876B-2337-141BBE4822A4}"/>
              </a:ext>
            </a:extLst>
          </p:cNvPr>
          <p:cNvSpPr/>
          <p:nvPr/>
        </p:nvSpPr>
        <p:spPr>
          <a:xfrm>
            <a:off x="4571985" y="0"/>
            <a:ext cx="4571977" cy="514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nl-NL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Afbeelding 1" descr="NOREA | NOREA">
            <a:extLst>
              <a:ext uri="{FF2B5EF4-FFF2-40B4-BE49-F238E27FC236}">
                <a16:creationId xmlns:a16="http://schemas.microsoft.com/office/drawing/2014/main" id="{F4189E18-A1C6-E269-7649-8C560C485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266" y="2085602"/>
            <a:ext cx="3229411" cy="9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QRCode voor Check-IN voor Actualiteiten DigiD, Suwinet en ENSIA op 30 september 14:00 - 17:00 uur">
            <a:extLst>
              <a:ext uri="{FF2B5EF4-FFF2-40B4-BE49-F238E27FC236}">
                <a16:creationId xmlns:a16="http://schemas.microsoft.com/office/drawing/2014/main" id="{AD50620C-A487-EFE5-906F-1E77CB5AC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91" y="1744064"/>
            <a:ext cx="3049678" cy="30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1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algn="ctr" eaLnBrk="1" hangingPunct="1"/>
            <a:r>
              <a:rPr lang="nl-NL" altLang="en-US" dirty="0"/>
              <a:t>Actualiteiten </a:t>
            </a:r>
            <a:br>
              <a:rPr lang="nl-NL" altLang="en-US" dirty="0"/>
            </a:br>
            <a:r>
              <a:rPr lang="nl-NL" altLang="en-US" dirty="0" err="1"/>
              <a:t>DigiD</a:t>
            </a:r>
            <a:r>
              <a:rPr lang="nl-NL" altLang="en-US" dirty="0"/>
              <a:t>, </a:t>
            </a:r>
            <a:r>
              <a:rPr lang="nl-NL" altLang="en-US" dirty="0" err="1"/>
              <a:t>Suwi</a:t>
            </a:r>
            <a:r>
              <a:rPr lang="nl-NL" altLang="en-US" dirty="0"/>
              <a:t>(-net) en ENSIA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algn="ctr" eaLnBrk="1" hangingPunct="1"/>
            <a:r>
              <a:rPr lang="nl-NL" altLang="en-US" dirty="0">
                <a:latin typeface="Lucida Sans" panose="020B0602030504020204" pitchFamily="34" charset="0"/>
              </a:rPr>
              <a:t>2026 en verder</a:t>
            </a:r>
          </a:p>
          <a:p>
            <a:pPr algn="ctr" eaLnBrk="1" hangingPunct="1"/>
            <a:r>
              <a:rPr lang="nl-NL" altLang="en-US" dirty="0">
                <a:latin typeface="Lucida Sans" panose="020B0602030504020204" pitchFamily="34" charset="0"/>
              </a:rPr>
              <a:t>“De rol van de IT-auditor belicht”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EEC3-0E89-C747-96A9-286D3AC9C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 – deel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07B94-6A86-A645-65E6-A8DA1BD90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sz="1700" dirty="0"/>
              <a:t>13:30 – 14:00: 	Inloop en registratie</a:t>
            </a:r>
            <a:br>
              <a:rPr lang="nl-NL" altLang="en-US" sz="1700" dirty="0"/>
            </a:br>
            <a:endParaRPr lang="nl-NL" altLang="en-US" sz="1700" dirty="0"/>
          </a:p>
          <a:p>
            <a:r>
              <a:rPr lang="nl-NL" altLang="en-US" sz="1700" dirty="0"/>
              <a:t>14:00 – 14:05	Opening</a:t>
            </a:r>
            <a:br>
              <a:rPr lang="nl-NL" altLang="en-US" sz="1700" dirty="0"/>
            </a:br>
            <a:r>
              <a:rPr lang="nl-NL" altLang="en-US" sz="1700" dirty="0"/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Boris Scheepers en Jan Roodnat</a:t>
            </a:r>
            <a:br>
              <a:rPr lang="nl-NL" altLang="en-US" sz="1700" dirty="0">
                <a:solidFill>
                  <a:srgbClr val="C60C30"/>
                </a:solidFill>
              </a:rPr>
            </a:br>
            <a:endParaRPr lang="nl-NL" altLang="en-US" sz="1700" dirty="0">
              <a:solidFill>
                <a:srgbClr val="C60C30"/>
              </a:solidFill>
            </a:endParaRPr>
          </a:p>
          <a:p>
            <a:r>
              <a:rPr lang="nl-NL" altLang="en-US" sz="1700" dirty="0"/>
              <a:t>14:05 – 14:15	Toelichting Bestuur NOREA</a:t>
            </a:r>
            <a:br>
              <a:rPr lang="nl-NL" altLang="en-US" sz="1700" dirty="0"/>
            </a:br>
            <a:r>
              <a:rPr lang="nl-NL" altLang="en-US" sz="1700" dirty="0"/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Marc Welters</a:t>
            </a:r>
            <a:br>
              <a:rPr lang="nl-NL" altLang="en-US" sz="1700" dirty="0">
                <a:solidFill>
                  <a:srgbClr val="C60C30"/>
                </a:solidFill>
              </a:rPr>
            </a:br>
            <a:endParaRPr lang="nl-NL" altLang="en-US" sz="1700" dirty="0">
              <a:solidFill>
                <a:srgbClr val="C60C30"/>
              </a:solidFill>
            </a:endParaRPr>
          </a:p>
          <a:p>
            <a:r>
              <a:rPr lang="nl-NL" altLang="en-US" sz="1700" dirty="0"/>
              <a:t>14:15 – 15:00	DigiD actualiteiten </a:t>
            </a:r>
            <a:br>
              <a:rPr lang="nl-NL" altLang="en-US" sz="1700" dirty="0"/>
            </a:br>
            <a:r>
              <a:rPr lang="nl-NL" altLang="en-US" sz="1700" dirty="0"/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Jorik</a:t>
            </a:r>
            <a:r>
              <a:rPr lang="nl-NL" altLang="en-US" sz="1700" dirty="0"/>
              <a:t> </a:t>
            </a:r>
            <a:r>
              <a:rPr lang="nl-NL" altLang="en-US" sz="1700" dirty="0">
                <a:solidFill>
                  <a:srgbClr val="C60C30"/>
                </a:solidFill>
              </a:rPr>
              <a:t>van ‘t Hof en Jacko </a:t>
            </a:r>
            <a:r>
              <a:rPr lang="nl-NL" altLang="en-US" sz="1700" dirty="0" err="1">
                <a:solidFill>
                  <a:srgbClr val="C60C30"/>
                </a:solidFill>
              </a:rPr>
              <a:t>Möhle</a:t>
            </a:r>
            <a:br>
              <a:rPr lang="nl-NL" altLang="en-US" sz="1700" dirty="0">
                <a:solidFill>
                  <a:srgbClr val="C60C30"/>
                </a:solidFill>
              </a:rPr>
            </a:br>
            <a:endParaRPr lang="nl-NL" altLang="en-US" sz="1700" dirty="0">
              <a:solidFill>
                <a:srgbClr val="C60C30"/>
              </a:solidFill>
            </a:endParaRPr>
          </a:p>
          <a:p>
            <a:r>
              <a:rPr lang="nl-NL" altLang="en-US" sz="1700" dirty="0">
                <a:solidFill>
                  <a:srgbClr val="444444"/>
                </a:solidFill>
              </a:rPr>
              <a:t>15:00 – 15:15	Pauze</a:t>
            </a:r>
            <a:endParaRPr lang="nl-NL" altLang="en-US" sz="1700" dirty="0"/>
          </a:p>
          <a:p>
            <a:endParaRPr lang="nl-NL" altLang="en-US" sz="1700" dirty="0"/>
          </a:p>
          <a:p>
            <a:endParaRPr lang="nl-NL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07120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BCC6F-E6D6-7289-A05E-9AF20919D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3EB7F-C8EB-D7BB-692A-368E4246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 – deel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4DAA4-CA87-8EB6-2764-CD1B8FC58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700" dirty="0"/>
              <a:t>15:15 – 16:00	</a:t>
            </a:r>
            <a:r>
              <a:rPr lang="nl-NL" sz="1700" dirty="0" err="1"/>
              <a:t>Suwi</a:t>
            </a:r>
            <a:r>
              <a:rPr lang="nl-NL" sz="1700" dirty="0"/>
              <a:t> actualiteiten</a:t>
            </a:r>
            <a:br>
              <a:rPr lang="nl-NL" sz="1700" dirty="0"/>
            </a:br>
            <a:r>
              <a:rPr lang="nl-NL" sz="1700" dirty="0"/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Nina Zaaijer, Milan </a:t>
            </a:r>
            <a:r>
              <a:rPr lang="nl-NL" altLang="en-US" sz="1700" dirty="0" err="1">
                <a:solidFill>
                  <a:srgbClr val="C60C30"/>
                </a:solidFill>
              </a:rPr>
              <a:t>Kaihatu</a:t>
            </a:r>
            <a:r>
              <a:rPr lang="nl-NL" altLang="en-US" sz="1700" dirty="0">
                <a:solidFill>
                  <a:srgbClr val="C60C30"/>
                </a:solidFill>
              </a:rPr>
              <a:t> en Peter Verstege</a:t>
            </a:r>
            <a:br>
              <a:rPr lang="nl-NL" sz="1700" dirty="0">
                <a:solidFill>
                  <a:srgbClr val="C60C30"/>
                </a:solidFill>
              </a:rPr>
            </a:br>
            <a:endParaRPr lang="nl-NL" sz="1700" dirty="0">
              <a:solidFill>
                <a:srgbClr val="C60C30"/>
              </a:solidFill>
            </a:endParaRPr>
          </a:p>
          <a:p>
            <a:r>
              <a:rPr lang="nl-NL" sz="1700" dirty="0">
                <a:solidFill>
                  <a:srgbClr val="444444"/>
                </a:solidFill>
              </a:rPr>
              <a:t>16:00 – 17:00	ENSIA - toekomst</a:t>
            </a:r>
            <a:br>
              <a:rPr lang="nl-NL" sz="1700" dirty="0">
                <a:solidFill>
                  <a:srgbClr val="444444"/>
                </a:solidFill>
              </a:rPr>
            </a:br>
            <a:r>
              <a:rPr lang="nl-NL" sz="1700" dirty="0">
                <a:solidFill>
                  <a:srgbClr val="444444"/>
                </a:solidFill>
              </a:rPr>
              <a:t>		</a:t>
            </a:r>
            <a:r>
              <a:rPr lang="nl-NL" sz="1700" dirty="0">
                <a:solidFill>
                  <a:srgbClr val="C60C30"/>
                </a:solidFill>
              </a:rPr>
              <a:t>Frank </a:t>
            </a:r>
            <a:r>
              <a:rPr lang="nl-NL" sz="1700" dirty="0" err="1">
                <a:solidFill>
                  <a:srgbClr val="C60C30"/>
                </a:solidFill>
              </a:rPr>
              <a:t>Heijligers</a:t>
            </a:r>
            <a:r>
              <a:rPr lang="nl-NL" sz="1700" dirty="0">
                <a:solidFill>
                  <a:srgbClr val="C60C30"/>
                </a:solidFill>
              </a:rPr>
              <a:t> / Monique Bos / Rob van Linden / </a:t>
            </a:r>
          </a:p>
          <a:p>
            <a:pPr marL="0" indent="0">
              <a:buNone/>
            </a:pPr>
            <a:r>
              <a:rPr lang="nl-NL" sz="1700" dirty="0">
                <a:solidFill>
                  <a:srgbClr val="C60C30"/>
                </a:solidFill>
              </a:rPr>
              <a:t>		Rob Polderman en Jan Roodnat</a:t>
            </a:r>
          </a:p>
          <a:p>
            <a:endParaRPr lang="nl-NL" sz="1700" dirty="0">
              <a:solidFill>
                <a:srgbClr val="444444"/>
              </a:solidFill>
            </a:endParaRPr>
          </a:p>
          <a:p>
            <a:r>
              <a:rPr lang="nl-NL" sz="1700" dirty="0">
                <a:solidFill>
                  <a:srgbClr val="444444"/>
                </a:solidFill>
              </a:rPr>
              <a:t>17:00	 - 17:10	Vragen staat vrij!</a:t>
            </a:r>
            <a:br>
              <a:rPr lang="nl-NL" sz="1700" dirty="0">
                <a:solidFill>
                  <a:srgbClr val="444444"/>
                </a:solidFill>
              </a:rPr>
            </a:br>
            <a:r>
              <a:rPr lang="nl-NL" sz="1700" dirty="0">
                <a:solidFill>
                  <a:srgbClr val="444444"/>
                </a:solidFill>
              </a:rPr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Jan Roodnat i.s.m. sprekers</a:t>
            </a:r>
            <a:br>
              <a:rPr lang="nl-NL" sz="1700" dirty="0">
                <a:solidFill>
                  <a:srgbClr val="C60C30"/>
                </a:solidFill>
              </a:rPr>
            </a:br>
            <a:endParaRPr lang="nl-NL" sz="1700" dirty="0">
              <a:solidFill>
                <a:srgbClr val="C60C30"/>
              </a:solidFill>
            </a:endParaRPr>
          </a:p>
          <a:p>
            <a:r>
              <a:rPr lang="nl-NL" sz="1700" dirty="0">
                <a:solidFill>
                  <a:srgbClr val="444444"/>
                </a:solidFill>
              </a:rPr>
              <a:t> 17:10	Afsluiting en netwerkborrel</a:t>
            </a:r>
            <a:br>
              <a:rPr lang="nl-NL" sz="1700" dirty="0">
                <a:solidFill>
                  <a:srgbClr val="444444"/>
                </a:solidFill>
              </a:rPr>
            </a:br>
            <a:r>
              <a:rPr lang="nl-NL" sz="1700" dirty="0">
                <a:solidFill>
                  <a:srgbClr val="444444"/>
                </a:solidFill>
              </a:rPr>
              <a:t>		</a:t>
            </a:r>
            <a:r>
              <a:rPr lang="nl-NL" altLang="en-US" sz="1700" dirty="0">
                <a:solidFill>
                  <a:srgbClr val="C60C30"/>
                </a:solidFill>
              </a:rPr>
              <a:t>Jan Roodnat</a:t>
            </a:r>
            <a:endParaRPr lang="nl-NL" sz="1700" dirty="0">
              <a:solidFill>
                <a:srgbClr val="44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4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Opening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4736" y="2211710"/>
            <a:ext cx="5904656" cy="1114425"/>
          </a:xfrm>
        </p:spPr>
        <p:txBody>
          <a:bodyPr/>
          <a:lstStyle/>
          <a:p>
            <a:r>
              <a:rPr lang="nl-NL" altLang="en-US" dirty="0"/>
              <a:t>Boris Scheepers en Jan Roodnat</a:t>
            </a:r>
          </a:p>
          <a:p>
            <a:r>
              <a:rPr lang="nl-NL" altLang="en-US" dirty="0">
                <a:latin typeface="Lucida Sans" panose="020B0602030504020204" pitchFamily="34" charset="0"/>
              </a:rPr>
              <a:t>(NOREA)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3049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Huishoudelijke mededelingen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eaLnBrk="1" hangingPunct="1">
              <a:buBlip>
                <a:blip r:embed="rId4"/>
              </a:buBlip>
            </a:pPr>
            <a:r>
              <a:rPr lang="nl-NL" altLang="en-US" sz="1800" dirty="0"/>
              <a:t>Registratie – scannen QR-code/ formele toekenning PE-punten</a:t>
            </a:r>
            <a:br>
              <a:rPr lang="nl-NL" altLang="en-US" sz="1800" dirty="0"/>
            </a:br>
            <a:endParaRPr lang="nl-NL" altLang="en-US" sz="1800" dirty="0"/>
          </a:p>
          <a:p>
            <a:pPr eaLnBrk="1" hangingPunct="1">
              <a:buBlip>
                <a:blip r:embed="rId4"/>
              </a:buBlip>
            </a:pPr>
            <a:r>
              <a:rPr lang="nl-NL" altLang="en-US" sz="1800" dirty="0"/>
              <a:t>Opname</a:t>
            </a:r>
            <a:br>
              <a:rPr lang="nl-NL" altLang="en-US" sz="1800" dirty="0"/>
            </a:br>
            <a:r>
              <a:rPr lang="nl-NL" altLang="en-US" sz="1800" dirty="0">
                <a:solidFill>
                  <a:srgbClr val="C60C30"/>
                </a:solidFill>
              </a:rPr>
              <a:t>- Ten behoeve: afwezigen</a:t>
            </a:r>
            <a:br>
              <a:rPr lang="nl-NL" altLang="en-US" sz="1800" dirty="0">
                <a:solidFill>
                  <a:srgbClr val="C60C30"/>
                </a:solidFill>
              </a:rPr>
            </a:br>
            <a:r>
              <a:rPr lang="nl-NL" altLang="en-US" sz="1800" dirty="0">
                <a:solidFill>
                  <a:srgbClr val="C60C30"/>
                </a:solidFill>
              </a:rPr>
              <a:t>- Latere terugkoppeling op besproken vraagstukken</a:t>
            </a:r>
            <a:br>
              <a:rPr lang="nl-NL" altLang="en-US" sz="1800" dirty="0">
                <a:solidFill>
                  <a:srgbClr val="C60C30"/>
                </a:solidFill>
              </a:rPr>
            </a:br>
            <a:endParaRPr lang="nl-NL" altLang="en-US" sz="1800" dirty="0">
              <a:solidFill>
                <a:srgbClr val="C60C30"/>
              </a:solidFill>
            </a:endParaRPr>
          </a:p>
          <a:p>
            <a:pPr eaLnBrk="1" hangingPunct="1">
              <a:buBlip>
                <a:blip r:embed="rId4"/>
              </a:buBlip>
            </a:pPr>
            <a:r>
              <a:rPr lang="nl-NL" altLang="en-US" sz="1800" b="1" dirty="0">
                <a:solidFill>
                  <a:srgbClr val="444444"/>
                </a:solidFill>
              </a:rPr>
              <a:t>Telefoon stil</a:t>
            </a:r>
            <a:br>
              <a:rPr lang="nl-NL" altLang="en-US" sz="1800" dirty="0">
                <a:solidFill>
                  <a:srgbClr val="444444"/>
                </a:solidFill>
              </a:rPr>
            </a:br>
            <a:endParaRPr lang="nl-NL" altLang="en-US" sz="1800" dirty="0">
              <a:solidFill>
                <a:srgbClr val="444444"/>
              </a:solidFill>
            </a:endParaRPr>
          </a:p>
          <a:p>
            <a:pPr eaLnBrk="1" hangingPunct="1">
              <a:buBlip>
                <a:blip r:embed="rId4"/>
              </a:buBlip>
            </a:pPr>
            <a:r>
              <a:rPr lang="nl-NL" altLang="en-US" sz="1800" dirty="0">
                <a:solidFill>
                  <a:srgbClr val="444444"/>
                </a:solidFill>
              </a:rPr>
              <a:t>Strak schema / vol programma</a:t>
            </a:r>
          </a:p>
          <a:p>
            <a:pPr eaLnBrk="1" hangingPunct="1">
              <a:buBlip>
                <a:blip r:embed="rId4"/>
              </a:buBlip>
            </a:pPr>
            <a:r>
              <a:rPr lang="nl-NL" altLang="en-US" sz="1800" b="1" dirty="0">
                <a:solidFill>
                  <a:srgbClr val="444444"/>
                </a:solidFill>
              </a:rPr>
              <a:t>Evaluatieformulier = basis PE-punten</a:t>
            </a:r>
          </a:p>
          <a:p>
            <a:pPr eaLnBrk="1" hangingPunct="1">
              <a:buBlip>
                <a:blip r:embed="rId4"/>
              </a:buBlip>
            </a:pPr>
            <a:r>
              <a:rPr lang="nl-NL" altLang="en-US" sz="1800" dirty="0">
                <a:solidFill>
                  <a:srgbClr val="444444"/>
                </a:solidFill>
              </a:rPr>
              <a:t>Netwerkborrel = ontmoeten</a:t>
            </a:r>
          </a:p>
          <a:p>
            <a:pPr eaLnBrk="1" hangingPunct="1">
              <a:buBlip>
                <a:blip r:embed="rId4"/>
              </a:buBlip>
            </a:pPr>
            <a:endParaRPr lang="nl-NL" altLang="en-US" sz="1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86479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Toelichting door </a:t>
            </a:r>
            <a:br>
              <a:rPr lang="nl-NL" altLang="en-US" dirty="0"/>
            </a:br>
            <a:r>
              <a:rPr lang="nl-NL" altLang="en-US" dirty="0"/>
              <a:t>het bestuur van NOREA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r>
              <a:rPr lang="nl-NL" altLang="en-US" dirty="0">
                <a:latin typeface="Lucida Sans" panose="020B0602030504020204" pitchFamily="34" charset="0"/>
              </a:rPr>
              <a:t>Marc Welters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8266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983016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DigiD actualiteiten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eaLnBrk="1" hangingPunct="1"/>
            <a:r>
              <a:rPr lang="nl-NL" altLang="en-US" dirty="0">
                <a:latin typeface="Lucida Sans" panose="020B0602030504020204" pitchFamily="34" charset="0"/>
              </a:rPr>
              <a:t>Jorik van ‘t Hof en Jacko </a:t>
            </a:r>
            <a:r>
              <a:rPr lang="nl-NL" altLang="en-US" dirty="0" err="1">
                <a:latin typeface="Lucida Sans" panose="020B0602030504020204" pitchFamily="34" charset="0"/>
              </a:rPr>
              <a:t>Möhle</a:t>
            </a:r>
            <a:endParaRPr lang="nl-NL" altLang="en-US" dirty="0">
              <a:latin typeface="Lucida Sans" panose="020B0602030504020204" pitchFamily="34" charset="0"/>
            </a:endParaRP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6479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Agenda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FDD11CCB-6E25-41F7-9CE0-44064F35CD8B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Terugblik op verantwoordingsjaar 2025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124F58C5-A58D-4F3A-ABEA-8AB323DE87EF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Ervaringen en afronding van ENSIA voor DigiD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C8A165C4-379F-4805-8B02-914F54749FD8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Handreiking en rapportagetemplate 2026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D00E9684-6319-4290-A17A-AD7EB286B18D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Wijzigingen en gevolgen voor de auditpraktijk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FB5C2A39-EB2C-4DB7-9E7E-ED0003A8E60C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Vooruitbli</a:t>
            </a:r>
            <a:r>
              <a:rPr lang="nl-NL"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k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8FE1506A-9C8A-42BD-9F25-E1A0A0B1A7B3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Toezicht, precheck en vragen</a:t>
            </a:r>
          </a:p>
        </p:txBody>
      </p:sp>
    </p:spTree>
    <p:extLst>
      <p:ext uri="{BB962C8B-B14F-4D97-AF65-F5344CB8AC3E}">
        <p14:creationId xmlns:p14="http://schemas.microsoft.com/office/powerpoint/2010/main" val="183754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Terugblik op verantwoordingsjaar 2025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6303E43C-AF30-43CC-9AE5-A42B3FE639D6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Scope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te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breed of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te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smal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6EB88F36-FA30-46BB-9CE6-CD6AE0A0580E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Verschillende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interpretaties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van de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grenzen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van het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onderzoeksobject</a:t>
            </a:r>
            <a:endParaRPr sz="157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0C35C7A6-D224-418A-ADBC-21D44CB5AA3D}"/>
              </a:ext>
            </a:extLst>
          </p:cNvPr>
          <p:cNvSpPr>
            <a:spLocks noGrp="1"/>
          </p:cNvSpPr>
          <p:nvPr/>
        </p:nvSpPr>
        <p:spPr>
          <a:xfrm>
            <a:off x="266700" y="19335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Afwijkingen van user controls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D66D7A91-3232-45F8-8A85-ED0BD35E2816}"/>
              </a:ext>
            </a:extLst>
          </p:cNvPr>
          <p:cNvSpPr>
            <a:spLocks noGrp="1"/>
          </p:cNvSpPr>
          <p:nvPr/>
        </p:nvSpPr>
        <p:spPr>
          <a:xfrm>
            <a:off x="266700" y="22955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 afwijking ten opzichte van het RSO vraagt een toelichting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860C4870-81EA-4116-9D9A-71BDB9DC1905}"/>
              </a:ext>
            </a:extLst>
          </p:cNvPr>
          <p:cNvSpPr>
            <a:spLocks noGrp="1"/>
          </p:cNvSpPr>
          <p:nvPr/>
        </p:nvSpPr>
        <p:spPr>
          <a:xfrm>
            <a:off x="266700" y="27336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Verschillende softwareversies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D24A2866-F154-47AB-A2DB-034A3EB490C9}"/>
              </a:ext>
            </a:extLst>
          </p:cNvPr>
          <p:cNvSpPr>
            <a:spLocks noGrp="1"/>
          </p:cNvSpPr>
          <p:nvPr/>
        </p:nvSpPr>
        <p:spPr>
          <a:xfrm>
            <a:off x="266700" y="30956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 dienstverlener gebruikte soms een oudere versie dan de versie in het RSO</a:t>
            </a:r>
          </a:p>
        </p:txBody>
      </p:sp>
      <p:sp>
        <p:nvSpPr>
          <p:cNvPr id="10249" name="kop-3">
            <a:extLst>
              <a:ext uri="{FF2B5EF4-FFF2-40B4-BE49-F238E27FC236}">
                <a16:creationId xmlns:a16="http://schemas.microsoft.com/office/drawing/2014/main" id="{38DEE133-B667-4A49-B3FD-973D0C1E2C2D}"/>
              </a:ext>
            </a:extLst>
          </p:cNvPr>
          <p:cNvSpPr>
            <a:spLocks noGrp="1"/>
          </p:cNvSpPr>
          <p:nvPr/>
        </p:nvSpPr>
        <p:spPr>
          <a:xfrm>
            <a:off x="266700" y="35337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Hertoetsen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op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werking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50" name="tekst-3">
            <a:extLst>
              <a:ext uri="{FF2B5EF4-FFF2-40B4-BE49-F238E27FC236}">
                <a16:creationId xmlns:a16="http://schemas.microsoft.com/office/drawing/2014/main" id="{D3770BC8-A08A-4041-B6C1-4A920413130F}"/>
              </a:ext>
            </a:extLst>
          </p:cNvPr>
          <p:cNvSpPr>
            <a:spLocks noGrp="1"/>
          </p:cNvSpPr>
          <p:nvPr/>
        </p:nvSpPr>
        <p:spPr>
          <a:xfrm>
            <a:off x="266700" y="38957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57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Soms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vrijwel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dezelfde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controleperiode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als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bij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de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eerdere</a:t>
            </a:r>
            <a:r>
              <a:rPr sz="157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57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toets</a:t>
            </a:r>
            <a:endParaRPr sz="157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936147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Uitsluitend directe opdrachten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5E198FF7-2143-4F25-8ABD-84D40A8E5C74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2025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4DFA3920-FDA2-4F42-940F-D7F31BAAFE94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3000A nog toegestaan voor gemeenten binnen ENSIA, inlevering januari–mei 2026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A2DA6497-462E-4364-BA67-C296693EC108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2026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D2ED6252-B62D-4E45-8BA3-C994F0A9EAC4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 ENSIA-uitzondering vervalt uit de handreiking. Alle DigiD-assessments volgens 3000D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7D61617D-2720-455D-BD95-6F134B13B7A2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Wat blijft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C9821CBF-5524-4009-BC7D-E1A8AA640CF6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Normenkader 3.0 met 21 normen. Vijf normen ook op werking</a:t>
            </a:r>
          </a:p>
        </p:txBody>
      </p:sp>
    </p:spTree>
    <p:extLst>
      <p:ext uri="{BB962C8B-B14F-4D97-AF65-F5344CB8AC3E}">
        <p14:creationId xmlns:p14="http://schemas.microsoft.com/office/powerpoint/2010/main" val="3275443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Scope vanuit de gebruikersreis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3F7370A8-7DCF-43F2-AF74-8051F311F221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Gebruikersomgeving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74D504A0-3368-41BA-A6F8-71D48A1B011F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Vanaf het vroegste moment van gegevens invullen of DigiD-inlog, tot het beëindigen van de dienst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7673CBA2-C6AF-4BC4-8F9B-CF0EC5A865FB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Invloedssfeer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59893374-EA3F-4C37-A424-46DD3352CED0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Ook beheer, CI/CD, IAM, hosting en voorzieningen die de omgeving kunnen wijzigen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738F7F29-EB6E-4D8F-B9DB-37B827D902C5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Koppelvlakken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7D60ABD5-A4BA-425D-A563-30B84D8A5F88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Alle gegevensstromen van en naar de gebruikersomgeving meenemen</a:t>
            </a:r>
          </a:p>
        </p:txBody>
      </p:sp>
    </p:spTree>
    <p:extLst>
      <p:ext uri="{BB962C8B-B14F-4D97-AF65-F5344CB8AC3E}">
        <p14:creationId xmlns:p14="http://schemas.microsoft.com/office/powerpoint/2010/main" val="3091105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Technische uitwerking in bijlage 3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D1FE6251-F4BF-400D-877B-6EDCB680D869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U/TV.01  MFA bij kritisch beheer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FA701B8D-EFB2-4F9C-A7BD-B9EA62AF9C68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Explicieter waar sterke authenticatie nodig is, ook achter de toegang tot de kantooromgeving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0325A228-21B5-413A-A44B-B1155833A368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U/PW.03  Webserver en API’s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45FEDD31-3392-4250-B46E-D6E3D2F4956E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Aangescherpte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CSP-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tekst</a:t>
            </a: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A1944627-00F8-4D1B-ACF0-340EFD1FDE4A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Cloudomgevingen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BB9101A8-2862-46C8-8F66-9F173C127C29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Meer uitwerking van beheer, netwerkgrenzen en gedeelde verantwoordelijkheden</a:t>
            </a:r>
          </a:p>
        </p:txBody>
      </p:sp>
    </p:spTree>
    <p:extLst>
      <p:ext uri="{BB962C8B-B14F-4D97-AF65-F5344CB8AC3E}">
        <p14:creationId xmlns:p14="http://schemas.microsoft.com/office/powerpoint/2010/main" val="1084488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C.03  Kwetsbaarhedenbeheer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B317D07D-BCBC-48F9-958B-C62AEF48CDF1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Aanleiding uit de praktijk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D6C7CFAF-4ABD-4BAA-B9F4-08CEFB31896B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Wanneer was kwetsbaarhedenbeheer afdoende? De eerdere toelichting liet ruimte voor interpretatie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FD9D738D-C7D9-4EF3-AA4C-516DF0AA25F4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Duidelijker verwachtingen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700E3D4D-175E-46B8-812E-7B097638B39E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handreiking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concretiseert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de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scanfrequentie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en de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opvolging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naar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ernst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van de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kwetsbaarheid</a:t>
            </a: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C7A5CF55-4C46-4E68-86A0-A93C98638D34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Gevolg voor de auditor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1E88CBDB-6835-41AE-B207-5C0FC1515C30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Beoordelen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of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analyse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,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opvolging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en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vastlegging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samen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een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afdoend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proces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vormen</a:t>
            </a: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93636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C.09  Patchen tot in productie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F577527D-9CEA-46E8-BD5E-47516469AEAB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Meer expliciete componenten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3C0485C6-3A90-455F-AA3A-66FCAF50C288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Dependencies, PaaS, container images, hosts en Kubernetes-versies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37E62B8A-DCA7-49D8-87E2-7E87CBC93814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Aantoonbare uitrol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03167E48-1A62-41DA-9C73-AC663FDEBE03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Bijgewerkte code of images moeten ook in productie zijn gedeployed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FACBC7DA-336C-4BB2-B932-C0D7631301FC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Afhankelijkheid van de platformleverancier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82CFA6FB-7887-4C67-AEEA-8DA58D11D48C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Actualisatie verzoeken. Bij objectieve onmogelijkheid: contextspecifieke verklaring over niet-exploiteerbaarheid</a:t>
            </a:r>
          </a:p>
        </p:txBody>
      </p:sp>
    </p:spTree>
    <p:extLst>
      <p:ext uri="{BB962C8B-B14F-4D97-AF65-F5344CB8AC3E}">
        <p14:creationId xmlns:p14="http://schemas.microsoft.com/office/powerpoint/2010/main" val="1435817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Steunen op serviceorganisaties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27D234AF-7FAC-4E8A-BC97-73F34B17EB12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Productieversie en RSO moeten aansluiten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B6FA1E82-023E-4E7B-B9DB-1772E3E3162A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 gebruikte versie mag niet ouder zijn dan de versie waarop het RSO betrekking heeft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553F02B8-D6BA-4A66-9793-0D98A0A8597C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Afwijken van user controls toelichten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87FB354E-07A7-400E-994A-34800C763D55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Afstemmen met de RSO-auditor. Dooruitbesteding expliciet zichtbaar maken</a:t>
            </a:r>
          </a:p>
        </p:txBody>
      </p:sp>
      <p:sp>
        <p:nvSpPr>
          <p:cNvPr id="10248" name="tekst-2">
            <a:extLst>
              <a:ext uri="{FF2B5EF4-FFF2-40B4-BE49-F238E27FC236}">
                <a16:creationId xmlns:a16="http://schemas.microsoft.com/office/drawing/2014/main" id="{642E106B-2B6C-4729-A9E6-787AF84CB7A5}"/>
              </a:ext>
            </a:extLst>
          </p:cNvPr>
          <p:cNvSpPr>
            <a:spLocks noGrp="1"/>
          </p:cNvSpPr>
          <p:nvPr/>
        </p:nvSpPr>
        <p:spPr>
          <a:xfrm>
            <a:off x="266700" y="36290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157514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Wat verandert in het rapport?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817116D3-1317-4DD6-82A4-8644889F6BC5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Een eigen beschrijving van het onderzoeksobject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CE08B2D1-303D-474E-A424-6F57B8D05F22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Vanuit de dienstverlener, per applicatie en met de gebruikte versie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DDD040B3-1554-42F9-97F3-44C1514254C2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Non-occurrence bij bestaan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28692EE3-A022-429F-9336-B904D2975EAB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Voldoet in opzet, met geen oordeel over bestaan in de toelichting</a:t>
            </a:r>
          </a:p>
        </p:txBody>
      </p:sp>
    </p:spTree>
    <p:extLst>
      <p:ext uri="{BB962C8B-B14F-4D97-AF65-F5344CB8AC3E}">
        <p14:creationId xmlns:p14="http://schemas.microsoft.com/office/powerpoint/2010/main" val="2341660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Her-assessment en deeltoets</a:t>
            </a: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F286DAD1-24AE-46B5-BD4D-AC7B7C5D98D7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Gericht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op het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eerdere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gebrek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4E7187E9-CBD8-4973-BB0D-006CA9F690DF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Een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deeltoets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is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toegestaan</a:t>
            </a:r>
            <a:r>
              <a:rPr lang="nl-NL" sz="1725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, dus niet altijd de gehele norm te toetsen.</a:t>
            </a: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398E3650-0E2D-456E-A152-C6C4486CC2FF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Hertoets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op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werking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C01E6F64-AD74-41FF-BE8A-378381F47FB9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Minimaal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zes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maanden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,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vanaf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herstel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van de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eerdere</a:t>
            </a:r>
            <a:r>
              <a:rPr sz="1725" b="0" dirty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 </a:t>
            </a:r>
            <a:r>
              <a:rPr sz="1725" b="0" dirty="0" err="1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omissie</a:t>
            </a:r>
            <a:endParaRPr sz="1725" b="0" dirty="0">
              <a:solidFill>
                <a:srgbClr val="111111"/>
              </a:solidFill>
              <a:latin typeface="Lucida Sans Unicode"/>
              <a:ea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246078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 dirty="0" err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Ingangsdatum</a:t>
            </a:r>
            <a:endParaRPr sz="2400" b="1" dirty="0">
              <a:solidFill>
                <a:srgbClr val="444444"/>
              </a:solidFill>
              <a:latin typeface="Lucida Sans"/>
              <a:ea typeface="Lucida Sans"/>
              <a:cs typeface="Lucida Sans"/>
            </a:endParaRP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9F1FE7F8-3B24-46FA-8EA3-442AB3FF501E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Versie 2026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vanaf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1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oktober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2026</a:t>
            </a: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8C9FAB63-04B8-4AC4-904F-16870A3C6EA5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Bepalend is de oordeelsdatum voor opzet en bestaan</a:t>
            </a:r>
          </a:p>
        </p:txBody>
      </p:sp>
    </p:spTree>
    <p:extLst>
      <p:ext uri="{BB962C8B-B14F-4D97-AF65-F5344CB8AC3E}">
        <p14:creationId xmlns:p14="http://schemas.microsoft.com/office/powerpoint/2010/main" val="3034358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73398FE-6D45-413F-9AD9-73C35242B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1950"/>
            <a:ext cx="8620125" cy="514350"/>
          </a:xfrm>
        </p:spPr>
        <p:txBody>
          <a:bodyPr lIns="0" tIns="0" rIns="0" bIns="0">
            <a:noAutofit/>
          </a:bodyPr>
          <a:lstStyle/>
          <a:p>
            <a:pPr>
              <a:buNone/>
              <a:defRPr sz="2400" b="1">
                <a:solidFill>
                  <a:srgbClr val="444444"/>
                </a:solidFill>
                <a:latin typeface="Lucida Sans"/>
                <a:ea typeface="Lucida Sans"/>
                <a:cs typeface="Lucida Sans"/>
              </a:defRPr>
            </a:pPr>
            <a:r>
              <a:rPr sz="2400" b="1" dirty="0" err="1">
                <a:solidFill>
                  <a:srgbClr val="444444"/>
                </a:solidFill>
                <a:latin typeface="Lucida Sans"/>
                <a:ea typeface="Lucida Sans"/>
                <a:cs typeface="Lucida Sans"/>
              </a:rPr>
              <a:t>Vooruitblik</a:t>
            </a:r>
            <a:endParaRPr sz="2400" b="1" dirty="0">
              <a:solidFill>
                <a:srgbClr val="444444"/>
              </a:solidFill>
              <a:latin typeface="Lucida Sans"/>
              <a:ea typeface="Lucida Sans"/>
              <a:cs typeface="Lucida Sans"/>
            </a:endParaRPr>
          </a:p>
        </p:txBody>
      </p:sp>
      <p:sp>
        <p:nvSpPr>
          <p:cNvPr id="10243" name="kop-0">
            <a:extLst>
              <a:ext uri="{FF2B5EF4-FFF2-40B4-BE49-F238E27FC236}">
                <a16:creationId xmlns:a16="http://schemas.microsoft.com/office/drawing/2014/main" id="{E4B98DF1-A9E4-4E35-95B8-7C1A0B410852}"/>
              </a:ext>
            </a:extLst>
          </p:cNvPr>
          <p:cNvSpPr>
            <a:spLocks noGrp="1"/>
          </p:cNvSpPr>
          <p:nvPr/>
        </p:nvSpPr>
        <p:spPr>
          <a:xfrm>
            <a:off x="266700" y="11334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Toezicht</a:t>
            </a:r>
            <a:r>
              <a:rPr sz="1800" b="0" dirty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 en </a:t>
            </a:r>
            <a:r>
              <a:rPr sz="1800" b="0" dirty="0" err="1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opvolging</a:t>
            </a:r>
            <a:endParaRPr sz="1800" b="0" dirty="0">
              <a:solidFill>
                <a:srgbClr val="C60C30"/>
              </a:solidFill>
              <a:latin typeface="Lucida Sans Unicode"/>
              <a:ea typeface="Lucida Sans Unicode"/>
              <a:cs typeface="Lucida Sans Unicode"/>
            </a:endParaRPr>
          </a:p>
        </p:txBody>
      </p:sp>
      <p:sp>
        <p:nvSpPr>
          <p:cNvPr id="10244" name="tekst-0">
            <a:extLst>
              <a:ext uri="{FF2B5EF4-FFF2-40B4-BE49-F238E27FC236}">
                <a16:creationId xmlns:a16="http://schemas.microsoft.com/office/drawing/2014/main" id="{47EA1963-89CD-484A-AF50-0B209F54A560}"/>
              </a:ext>
            </a:extLst>
          </p:cNvPr>
          <p:cNvSpPr>
            <a:spLocks noGrp="1"/>
          </p:cNvSpPr>
          <p:nvPr/>
        </p:nvSpPr>
        <p:spPr>
          <a:xfrm>
            <a:off x="266700" y="14954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Verscherpt toezicht en herstel van tekortkomingen</a:t>
            </a:r>
          </a:p>
        </p:txBody>
      </p:sp>
      <p:sp>
        <p:nvSpPr>
          <p:cNvPr id="10245" name="kop-1">
            <a:extLst>
              <a:ext uri="{FF2B5EF4-FFF2-40B4-BE49-F238E27FC236}">
                <a16:creationId xmlns:a16="http://schemas.microsoft.com/office/drawing/2014/main" id="{8A3BAF9B-BFA0-4A80-ABB2-E2EC4A5B5C0E}"/>
              </a:ext>
            </a:extLst>
          </p:cNvPr>
          <p:cNvSpPr>
            <a:spLocks noGrp="1"/>
          </p:cNvSpPr>
          <p:nvPr/>
        </p:nvSpPr>
        <p:spPr>
          <a:xfrm>
            <a:off x="266700" y="22002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Precheck</a:t>
            </a:r>
          </a:p>
        </p:txBody>
      </p:sp>
      <p:sp>
        <p:nvSpPr>
          <p:cNvPr id="10246" name="tekst-1">
            <a:extLst>
              <a:ext uri="{FF2B5EF4-FFF2-40B4-BE49-F238E27FC236}">
                <a16:creationId xmlns:a16="http://schemas.microsoft.com/office/drawing/2014/main" id="{EF53A1B7-CE28-4749-B060-6DAD6D12AC88}"/>
              </a:ext>
            </a:extLst>
          </p:cNvPr>
          <p:cNvSpPr>
            <a:spLocks noGrp="1"/>
          </p:cNvSpPr>
          <p:nvPr/>
        </p:nvSpPr>
        <p:spPr>
          <a:xfrm>
            <a:off x="266700" y="2562225"/>
            <a:ext cx="85439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725" b="0">
                <a:solidFill>
                  <a:srgbClr val="111111"/>
                </a:solidFill>
                <a:latin typeface="Lucida Sans Unicode"/>
                <a:ea typeface="Lucida Sans Unicode"/>
                <a:cs typeface="Lucida Sans Unicode"/>
              </a:rPr>
              <a:t>Plaats in het proces en verwachtingen aan de auditor</a:t>
            </a:r>
          </a:p>
        </p:txBody>
      </p:sp>
      <p:sp>
        <p:nvSpPr>
          <p:cNvPr id="10247" name="kop-2">
            <a:extLst>
              <a:ext uri="{FF2B5EF4-FFF2-40B4-BE49-F238E27FC236}">
                <a16:creationId xmlns:a16="http://schemas.microsoft.com/office/drawing/2014/main" id="{B1D833AC-043F-44E9-9F61-E5D4A83AB8D2}"/>
              </a:ext>
            </a:extLst>
          </p:cNvPr>
          <p:cNvSpPr>
            <a:spLocks noGrp="1"/>
          </p:cNvSpPr>
          <p:nvPr/>
        </p:nvSpPr>
        <p:spPr>
          <a:xfrm>
            <a:off x="266700" y="3267075"/>
            <a:ext cx="85439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>
              <a:def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defRPr>
            </a:pPr>
            <a:r>
              <a:rPr sz="1800" b="0">
                <a:solidFill>
                  <a:srgbClr val="C60C30"/>
                </a:solidFill>
                <a:latin typeface="Lucida Sans Unicode"/>
                <a:ea typeface="Lucida Sans Unicode"/>
                <a:cs typeface="Lucida Sans Unicode"/>
              </a:rPr>
              <a:t>Komende assessmentperiode</a:t>
            </a:r>
          </a:p>
        </p:txBody>
      </p:sp>
    </p:spTree>
    <p:extLst>
      <p:ext uri="{BB962C8B-B14F-4D97-AF65-F5344CB8AC3E}">
        <p14:creationId xmlns:p14="http://schemas.microsoft.com/office/powerpoint/2010/main" val="3279179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Pauze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eaLnBrk="1" hangingPunct="1"/>
            <a:r>
              <a:rPr lang="nl-NL" altLang="en-US" dirty="0">
                <a:latin typeface="Lucida Sans" panose="020B0602030504020204" pitchFamily="34" charset="0"/>
              </a:rPr>
              <a:t>15:00 – 15:15 Kort maar krachtig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8266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618885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en-US" altLang="en-US" dirty="0"/>
              <a:t>Suwi </a:t>
            </a:r>
            <a:r>
              <a:rPr lang="en-US" altLang="en-US" dirty="0" err="1"/>
              <a:t>actualiteiten</a:t>
            </a:r>
            <a:endParaRPr lang="nl-NL" altLang="en-US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eaLnBrk="1" hangingPunct="1"/>
            <a:r>
              <a:rPr lang="nl-NL" altLang="en-US" dirty="0">
                <a:latin typeface="Lucida Sans" panose="020B0602030504020204" pitchFamily="34" charset="0"/>
              </a:rPr>
              <a:t>Nina Zaaijer, Milan Kaihatu en Peter Verstege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Agenda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eaLnBrk="1" hangingPunct="1">
              <a:buBlip>
                <a:blip r:embed="rId3"/>
              </a:buBlip>
            </a:pPr>
            <a:r>
              <a:rPr lang="nl-NL" altLang="en-US" dirty="0"/>
              <a:t>Van Handreiking naar Controleprotocol </a:t>
            </a:r>
            <a:br>
              <a:rPr lang="nl-NL" altLang="en-US" dirty="0"/>
            </a:br>
            <a:endParaRPr lang="nl-NL" altLang="en-US" dirty="0"/>
          </a:p>
          <a:p>
            <a:pPr eaLnBrk="1" hangingPunct="1">
              <a:buBlip>
                <a:blip r:embed="rId3"/>
              </a:buBlip>
            </a:pPr>
            <a:r>
              <a:rPr lang="nl-NL" altLang="en-US" u="sng" dirty="0"/>
              <a:t>Handreikingen</a:t>
            </a:r>
            <a:r>
              <a:rPr lang="nl-NL" altLang="en-US" dirty="0"/>
              <a:t> Verantwoordingsjaar 2026</a:t>
            </a:r>
            <a:br>
              <a:rPr lang="nl-NL" altLang="en-US" dirty="0"/>
            </a:br>
            <a:endParaRPr lang="nl-NL" altLang="en-US" dirty="0"/>
          </a:p>
          <a:p>
            <a:pPr eaLnBrk="1" hangingPunct="1">
              <a:buBlip>
                <a:blip r:embed="rId3"/>
              </a:buBlip>
            </a:pPr>
            <a:r>
              <a:rPr lang="nl-NL" altLang="en-US" dirty="0"/>
              <a:t>Besluiten en lopende acties</a:t>
            </a:r>
          </a:p>
          <a:p>
            <a:pPr eaLnBrk="1" hangingPunct="1">
              <a:buBlip>
                <a:blip r:embed="rId3"/>
              </a:buBlip>
            </a:pPr>
            <a:endParaRPr lang="nl-NL" altLang="en-US" dirty="0"/>
          </a:p>
          <a:p>
            <a:pPr eaLnBrk="1" hangingPunct="1"/>
            <a:endParaRPr lang="nl-NL" altLang="en-US" dirty="0"/>
          </a:p>
          <a:p>
            <a:pPr eaLnBrk="1" hangingPunct="1"/>
            <a:endParaRPr lang="nl-NL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5AFA5-6F90-4A16-C9B4-544FAB8E0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Van </a:t>
            </a:r>
            <a:r>
              <a:rPr lang="en-US" dirty="0" err="1"/>
              <a:t>Handreiking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Controleprotocol</a:t>
            </a:r>
            <a:r>
              <a:rPr lang="en-US" dirty="0"/>
              <a:t> - I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FF805-7FD4-7E53-B50D-DC67BDDC2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NOREA:</a:t>
            </a:r>
          </a:p>
          <a:p>
            <a:pPr lvl="1"/>
            <a:r>
              <a:rPr lang="nl-NL" noProof="0" dirty="0"/>
              <a:t>Vaktechnische uitingen:</a:t>
            </a:r>
          </a:p>
          <a:p>
            <a:pPr lvl="2"/>
            <a:r>
              <a:rPr lang="nl-NL" noProof="0" dirty="0"/>
              <a:t>Richtlijn: 	status – </a:t>
            </a:r>
            <a:r>
              <a:rPr lang="nl-NL" b="1" u="sng" noProof="0" dirty="0" err="1"/>
              <a:t>comply</a:t>
            </a:r>
            <a:br>
              <a:rPr lang="nl-NL" b="1" u="sng" noProof="0" dirty="0"/>
            </a:br>
            <a:r>
              <a:rPr lang="nl-NL" noProof="0" dirty="0"/>
              <a:t>		voorbeeld: Richtlijn </a:t>
            </a:r>
            <a:r>
              <a:rPr lang="nl-NL" noProof="0" dirty="0" err="1"/>
              <a:t>assurance</a:t>
            </a:r>
            <a:r>
              <a:rPr lang="nl-NL" noProof="0" dirty="0"/>
              <a:t>-opdrachten (3000, Attest- en </a:t>
            </a:r>
            <a:br>
              <a:rPr lang="nl-NL" noProof="0" dirty="0"/>
            </a:br>
            <a:r>
              <a:rPr lang="nl-NL" noProof="0" dirty="0"/>
              <a:t>		Directe Opdrachten)</a:t>
            </a:r>
          </a:p>
          <a:p>
            <a:pPr lvl="2"/>
            <a:r>
              <a:rPr lang="nl-NL" noProof="0" dirty="0"/>
              <a:t>Handreiking: status – </a:t>
            </a:r>
            <a:r>
              <a:rPr lang="nl-NL" b="1" u="sng" noProof="0" dirty="0" err="1"/>
              <a:t>comply</a:t>
            </a:r>
            <a:r>
              <a:rPr lang="nl-NL" b="1" u="sng" noProof="0" dirty="0"/>
              <a:t> or </a:t>
            </a:r>
            <a:r>
              <a:rPr lang="nl-NL" b="1" u="sng" noProof="0" dirty="0" err="1"/>
              <a:t>explain</a:t>
            </a:r>
            <a:br>
              <a:rPr lang="nl-NL" noProof="0" dirty="0"/>
            </a:br>
            <a:r>
              <a:rPr lang="nl-NL" noProof="0" dirty="0"/>
              <a:t>		Voorbeeld: Handreiking Opdrachtgerichte Kwaliteitsbeoordeling</a:t>
            </a:r>
            <a:br>
              <a:rPr lang="nl-NL" noProof="0" dirty="0"/>
            </a:br>
            <a:r>
              <a:rPr lang="nl-NL" noProof="0" dirty="0"/>
              <a:t>		(OKB)</a:t>
            </a:r>
            <a:br>
              <a:rPr lang="nl-NL" noProof="0" dirty="0"/>
            </a:br>
            <a:r>
              <a:rPr lang="nl-NL" noProof="0" dirty="0"/>
              <a:t>		Voorbeeld: Handreiking ENSIA</a:t>
            </a:r>
          </a:p>
          <a:p>
            <a:pPr lvl="2"/>
            <a:r>
              <a:rPr lang="nl-NL" noProof="0" dirty="0"/>
              <a:t>Studie:	status – </a:t>
            </a:r>
            <a:r>
              <a:rPr lang="nl-NL" b="1" u="sng" noProof="0" dirty="0"/>
              <a:t>neem kennis van</a:t>
            </a:r>
            <a:br>
              <a:rPr lang="nl-NL" noProof="0" dirty="0"/>
            </a:br>
            <a:r>
              <a:rPr lang="nl-NL" noProof="0" dirty="0"/>
              <a:t>		Voorbeeld: Wetgevingsoverzicht / </a:t>
            </a:r>
            <a:r>
              <a:rPr lang="nl-NL" noProof="0" dirty="0" err="1"/>
              <a:t>Legislative</a:t>
            </a:r>
            <a:r>
              <a:rPr lang="nl-NL" noProof="0" dirty="0"/>
              <a:t> </a:t>
            </a:r>
            <a:r>
              <a:rPr lang="nl-NL" noProof="0" dirty="0" err="1"/>
              <a:t>Overview</a:t>
            </a:r>
            <a:endParaRPr lang="nl-NL" u="sng" noProof="0" dirty="0"/>
          </a:p>
        </p:txBody>
      </p:sp>
    </p:spTree>
    <p:extLst>
      <p:ext uri="{BB962C8B-B14F-4D97-AF65-F5344CB8AC3E}">
        <p14:creationId xmlns:p14="http://schemas.microsoft.com/office/powerpoint/2010/main" val="652355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D24B2-474F-67A0-19D9-724D574B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Van </a:t>
            </a:r>
            <a:r>
              <a:rPr lang="en-US" dirty="0" err="1"/>
              <a:t>Handreiking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Controleprotocol</a:t>
            </a:r>
            <a:r>
              <a:rPr lang="en-US" dirty="0"/>
              <a:t> - II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DC3B6-660C-1E99-2FF1-AC9D39651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Controleprotocol:</a:t>
            </a:r>
          </a:p>
          <a:p>
            <a:pPr lvl="1"/>
            <a:r>
              <a:rPr lang="nl-NL" noProof="0" dirty="0"/>
              <a:t>Onderdeel van regelgeving (PM: ook privaatrechtelijke overeenkomsten) rond verantwoording en controle</a:t>
            </a:r>
          </a:p>
          <a:p>
            <a:pPr lvl="1"/>
            <a:r>
              <a:rPr lang="nl-NL" noProof="0" dirty="0"/>
              <a:t>Controleprotocol: specificatie specifiek uit te voeren </a:t>
            </a:r>
            <a:r>
              <a:rPr lang="nl-NL" noProof="0" dirty="0" err="1"/>
              <a:t>assurance</a:t>
            </a:r>
            <a:r>
              <a:rPr lang="nl-NL" noProof="0" dirty="0"/>
              <a:t>-werkzaamheden / formats </a:t>
            </a:r>
            <a:r>
              <a:rPr lang="nl-NL" noProof="0" dirty="0" err="1"/>
              <a:t>assurance</a:t>
            </a:r>
            <a:r>
              <a:rPr lang="nl-NL" noProof="0" dirty="0"/>
              <a:t>-rapportages (‘oordeel’)</a:t>
            </a:r>
          </a:p>
          <a:p>
            <a:pPr lvl="1"/>
            <a:r>
              <a:rPr lang="nl-NL" noProof="0" dirty="0"/>
              <a:t>Beheerverantwoordelijkheid: regelgever (stelselhouder / stelselbeheerder / toezichthouder / </a:t>
            </a:r>
            <a:r>
              <a:rPr lang="nl-NL" noProof="0" dirty="0" err="1"/>
              <a:t>governance</a:t>
            </a:r>
            <a:r>
              <a:rPr lang="nl-NL" noProof="0" dirty="0"/>
              <a:t> regelgever leidend)</a:t>
            </a:r>
          </a:p>
          <a:p>
            <a:pPr lvl="1"/>
            <a:r>
              <a:rPr lang="nl-NL" noProof="0" dirty="0"/>
              <a:t>Rol NOREA: toets op uitvoerbaarheid </a:t>
            </a:r>
          </a:p>
          <a:p>
            <a:pPr lvl="2"/>
            <a:r>
              <a:rPr lang="nl-NL" noProof="0" dirty="0"/>
              <a:t>Positief: status Handreiking</a:t>
            </a:r>
          </a:p>
          <a:p>
            <a:pPr lvl="2"/>
            <a:r>
              <a:rPr lang="nl-NL" noProof="0" dirty="0"/>
              <a:t>Negatief: advies ter verbetering (wet- en regelgeving en / of verantwoording en /of </a:t>
            </a:r>
            <a:r>
              <a:rPr lang="nl-NL" noProof="0" dirty="0" err="1"/>
              <a:t>assurance</a:t>
            </a:r>
            <a:r>
              <a:rPr lang="nl-NL" noProof="0" dirty="0"/>
              <a:t> (-werkzaamheden)</a:t>
            </a:r>
          </a:p>
        </p:txBody>
      </p:sp>
    </p:spTree>
    <p:extLst>
      <p:ext uri="{BB962C8B-B14F-4D97-AF65-F5344CB8AC3E}">
        <p14:creationId xmlns:p14="http://schemas.microsoft.com/office/powerpoint/2010/main" val="2547555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49C4-98DD-462B-DEAE-E617C8CD1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Van </a:t>
            </a:r>
            <a:r>
              <a:rPr lang="en-US" dirty="0" err="1"/>
              <a:t>Handreiking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Controleprotocol</a:t>
            </a:r>
            <a:br>
              <a:rPr lang="en-US" dirty="0"/>
            </a:br>
            <a:r>
              <a:rPr lang="en-US" dirty="0"/>
              <a:t>SUWI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62E47-AEEF-07F6-CA74-3341240C5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Stap 1: Overdracht verantwoordelijkheid</a:t>
            </a:r>
          </a:p>
          <a:p>
            <a:pPr lvl="1"/>
            <a:r>
              <a:rPr lang="nl-NL" noProof="0" dirty="0"/>
              <a:t>Werkzaamheden: NOREA Werkgroep i.s.m. SZW / BKWI</a:t>
            </a:r>
          </a:p>
          <a:p>
            <a:pPr lvl="1"/>
            <a:r>
              <a:rPr lang="nl-NL" noProof="0" dirty="0"/>
              <a:t>Governance NOREA: Werkgroep / Vaktechnische Commissie / Bestuur</a:t>
            </a:r>
          </a:p>
          <a:p>
            <a:pPr lvl="1"/>
            <a:r>
              <a:rPr lang="nl-NL" noProof="0" dirty="0"/>
              <a:t>Governance SUWI: Domeingroep Privacy &amp; Beveiliging (DPB) / Managementoverleg Afspraken &amp; Voorzieningen (MAV)</a:t>
            </a:r>
            <a:br>
              <a:rPr lang="nl-NL" noProof="0" dirty="0"/>
            </a:br>
            <a:endParaRPr lang="nl-NL" noProof="0" dirty="0"/>
          </a:p>
          <a:p>
            <a:pPr lvl="1"/>
            <a:endParaRPr lang="nl-NL" noProof="0" dirty="0"/>
          </a:p>
          <a:p>
            <a:r>
              <a:rPr lang="nl-NL" noProof="0" dirty="0"/>
              <a:t>Stap 2: Werkzaamheden onder directe aansturing SZW / BKWI</a:t>
            </a:r>
          </a:p>
          <a:p>
            <a:pPr lvl="1"/>
            <a:r>
              <a:rPr lang="nl-NL" noProof="0" dirty="0"/>
              <a:t>Werkzaamheden: warme overdracht</a:t>
            </a:r>
          </a:p>
          <a:p>
            <a:pPr lvl="1"/>
            <a:r>
              <a:rPr lang="nl-NL" noProof="0" dirty="0"/>
              <a:t>Governance SUWI: DPB / MAV</a:t>
            </a:r>
          </a:p>
          <a:p>
            <a:pPr lvl="1"/>
            <a:r>
              <a:rPr lang="nl-NL" noProof="0" dirty="0"/>
              <a:t>Governance NOREA: toetsing Werkgroep / (VC) / Bestuur</a:t>
            </a:r>
          </a:p>
        </p:txBody>
      </p:sp>
    </p:spTree>
    <p:extLst>
      <p:ext uri="{BB962C8B-B14F-4D97-AF65-F5344CB8AC3E}">
        <p14:creationId xmlns:p14="http://schemas.microsoft.com/office/powerpoint/2010/main" val="3715868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0942-4B2D-A1DD-D7C1-211C6A6A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Van </a:t>
            </a:r>
            <a:r>
              <a:rPr lang="en-US" dirty="0" err="1"/>
              <a:t>Handreiking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Controleprotocol</a:t>
            </a:r>
            <a:br>
              <a:rPr lang="en-US" dirty="0"/>
            </a:br>
            <a:r>
              <a:rPr lang="en-US" dirty="0"/>
              <a:t>SUWI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00D3-D4C7-7C01-9F8E-8AB6E09E2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Stap 3: “Alles in 1 hand” – SZW/BKWI </a:t>
            </a:r>
            <a:r>
              <a:rPr lang="en-US" dirty="0" err="1"/>
              <a:t>aan</a:t>
            </a:r>
            <a:r>
              <a:rPr lang="en-US" dirty="0"/>
              <a:t> het </a:t>
            </a:r>
            <a:r>
              <a:rPr lang="en-US" dirty="0" err="1"/>
              <a:t>stuur</a:t>
            </a:r>
            <a:endParaRPr lang="en-US" dirty="0"/>
          </a:p>
          <a:p>
            <a:pPr lvl="1"/>
            <a:r>
              <a:rPr lang="en-US" dirty="0" err="1"/>
              <a:t>Vertaling</a:t>
            </a:r>
            <a:r>
              <a:rPr lang="en-US" dirty="0"/>
              <a:t> wet- en </a:t>
            </a:r>
            <a:r>
              <a:rPr lang="en-US" dirty="0" err="1"/>
              <a:t>regelgeving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verantwoordings</a:t>
            </a:r>
            <a:r>
              <a:rPr lang="en-US" dirty="0"/>
              <a:t>- en </a:t>
            </a:r>
            <a:r>
              <a:rPr lang="en-US" dirty="0" err="1"/>
              <a:t>controleverplichtingen</a:t>
            </a:r>
            <a:endParaRPr lang="en-US" dirty="0"/>
          </a:p>
          <a:p>
            <a:pPr lvl="1"/>
            <a:r>
              <a:rPr lang="nl-NL" dirty="0"/>
              <a:t>Controleprotocol (Handreiking) in eigen beheer inclusief</a:t>
            </a:r>
          </a:p>
          <a:p>
            <a:pPr lvl="1"/>
            <a:r>
              <a:rPr lang="nl-NL" dirty="0"/>
              <a:t>Afstemming uitvoeringsproblemen</a:t>
            </a:r>
          </a:p>
          <a:p>
            <a:pPr lvl="1"/>
            <a:r>
              <a:rPr lang="nl-NL" dirty="0"/>
              <a:t>NOREA is toetsende rol (“uitvoerbaarheidstoets”)</a:t>
            </a:r>
          </a:p>
        </p:txBody>
      </p:sp>
    </p:spTree>
    <p:extLst>
      <p:ext uri="{BB962C8B-B14F-4D97-AF65-F5344CB8AC3E}">
        <p14:creationId xmlns:p14="http://schemas.microsoft.com/office/powerpoint/2010/main" val="1552033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B66C-D78E-584F-D46C-AF7CC3C0B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Handreiking</a:t>
            </a:r>
            <a:r>
              <a:rPr lang="en-US" dirty="0"/>
              <a:t> SUWI (</a:t>
            </a:r>
            <a:r>
              <a:rPr lang="en-US" dirty="0" err="1"/>
              <a:t>gemeenten</a:t>
            </a:r>
            <a:r>
              <a:rPr lang="en-US" dirty="0"/>
              <a:t>) 2026</a:t>
            </a:r>
            <a:br>
              <a:rPr lang="en-US" dirty="0"/>
            </a:br>
            <a:r>
              <a:rPr lang="en-US" dirty="0" err="1"/>
              <a:t>Uitdagingen</a:t>
            </a:r>
            <a:r>
              <a:rPr lang="en-US" dirty="0"/>
              <a:t> - I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8DF42-631C-3988-7D73-C72609245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Besluiten </a:t>
            </a:r>
            <a:r>
              <a:rPr lang="nl-NL" noProof="0" dirty="0" err="1"/>
              <a:t>governance</a:t>
            </a:r>
            <a:r>
              <a:rPr lang="nl-NL" noProof="0" dirty="0"/>
              <a:t>-organen ENSIA:</a:t>
            </a:r>
          </a:p>
          <a:p>
            <a:pPr lvl="1"/>
            <a:r>
              <a:rPr lang="nl-NL" noProof="0" dirty="0"/>
              <a:t>Geen Collegeverklaring (met bijlagen </a:t>
            </a:r>
            <a:r>
              <a:rPr lang="nl-NL" noProof="0" dirty="0" err="1"/>
              <a:t>DigiD</a:t>
            </a:r>
            <a:r>
              <a:rPr lang="nl-NL" noProof="0" dirty="0"/>
              <a:t> / SUWI) en </a:t>
            </a:r>
            <a:r>
              <a:rPr lang="nl-NL" noProof="0" dirty="0" err="1"/>
              <a:t>assurance</a:t>
            </a:r>
            <a:r>
              <a:rPr lang="nl-NL" noProof="0" dirty="0"/>
              <a:t>-rapport (3000A)</a:t>
            </a:r>
          </a:p>
          <a:p>
            <a:pPr lvl="1"/>
            <a:r>
              <a:rPr lang="nl-NL" noProof="0" dirty="0"/>
              <a:t>Losse verantwoordingen </a:t>
            </a:r>
            <a:r>
              <a:rPr lang="nl-NL" noProof="0" dirty="0" err="1"/>
              <a:t>DigiD</a:t>
            </a:r>
            <a:r>
              <a:rPr lang="nl-NL" noProof="0" dirty="0"/>
              <a:t> / SUWI</a:t>
            </a:r>
          </a:p>
          <a:p>
            <a:pPr lvl="2"/>
            <a:r>
              <a:rPr lang="nl-NL" noProof="0" dirty="0"/>
              <a:t>Verantwoording </a:t>
            </a:r>
            <a:r>
              <a:rPr lang="nl-NL" noProof="0" dirty="0" err="1"/>
              <a:t>DigiD</a:t>
            </a:r>
            <a:r>
              <a:rPr lang="nl-NL" noProof="0" dirty="0"/>
              <a:t> – conform regelgeving 3000D</a:t>
            </a:r>
          </a:p>
          <a:p>
            <a:pPr lvl="2"/>
            <a:r>
              <a:rPr lang="nl-NL" noProof="0" dirty="0"/>
              <a:t>Verantwoording SUWI – van 3000A naar 3000D</a:t>
            </a:r>
          </a:p>
          <a:p>
            <a:pPr lvl="2"/>
            <a:endParaRPr lang="nl-NL" noProof="0" dirty="0"/>
          </a:p>
          <a:p>
            <a:r>
              <a:rPr lang="nl-NL" b="1" noProof="0" dirty="0">
                <a:solidFill>
                  <a:srgbClr val="FF0000"/>
                </a:solidFill>
              </a:rPr>
              <a:t>IMPACT HANDREIKING: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Groot – gehele hoofdtekst herzien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Groot – nieuw format </a:t>
            </a:r>
            <a:r>
              <a:rPr lang="nl-NL" b="1" noProof="0" dirty="0" err="1">
                <a:solidFill>
                  <a:srgbClr val="FF0000"/>
                </a:solidFill>
              </a:rPr>
              <a:t>assurance</a:t>
            </a:r>
            <a:r>
              <a:rPr lang="nl-NL" b="1" noProof="0" dirty="0">
                <a:solidFill>
                  <a:srgbClr val="FF0000"/>
                </a:solidFill>
              </a:rPr>
              <a:t>-rapport dat voldoet aan informatiebehoeften SZW/BKWI enerzijds – Gemeenten anderzijds</a:t>
            </a:r>
          </a:p>
        </p:txBody>
      </p:sp>
    </p:spTree>
    <p:extLst>
      <p:ext uri="{BB962C8B-B14F-4D97-AF65-F5344CB8AC3E}">
        <p14:creationId xmlns:p14="http://schemas.microsoft.com/office/powerpoint/2010/main" val="18107025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48B7-DBE5-0B4D-8548-F6E5E284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noProof="0" dirty="0"/>
              <a:t>Handreiking SUWI (gemeenten) 2026</a:t>
            </a:r>
            <a:br>
              <a:rPr lang="nl-NL" noProof="0" dirty="0"/>
            </a:br>
            <a:r>
              <a:rPr lang="nl-NL" noProof="0" dirty="0"/>
              <a:t>Uitdagingen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38D34-88D0-328A-861A-238D3DD0C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Verbreding verantwoording</a:t>
            </a:r>
          </a:p>
          <a:p>
            <a:pPr lvl="1"/>
            <a:r>
              <a:rPr lang="nl-NL" noProof="0" dirty="0"/>
              <a:t>opzet / bestaan volledige </a:t>
            </a:r>
            <a:r>
              <a:rPr lang="nl-NL" noProof="0" dirty="0" err="1"/>
              <a:t>normenset</a:t>
            </a:r>
            <a:endParaRPr lang="nl-NL" noProof="0" dirty="0"/>
          </a:p>
          <a:p>
            <a:pPr lvl="1"/>
            <a:r>
              <a:rPr lang="nl-NL" noProof="0" dirty="0"/>
              <a:t>Werking: beperkt aantal normen</a:t>
            </a:r>
            <a:br>
              <a:rPr lang="nl-NL" noProof="0" dirty="0"/>
            </a:br>
            <a:endParaRPr lang="nl-NL" noProof="0" dirty="0"/>
          </a:p>
          <a:p>
            <a:r>
              <a:rPr lang="nl-NL" b="1" noProof="0" dirty="0">
                <a:solidFill>
                  <a:srgbClr val="FF0000"/>
                </a:solidFill>
              </a:rPr>
              <a:t>IMPACT HANDREIKING: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Beperkt: Handreiking 2025 voorzag in ‘proefaudit’ op werking met handreiking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Meegenomen: </a:t>
            </a:r>
          </a:p>
          <a:p>
            <a:pPr lvl="2"/>
            <a:r>
              <a:rPr lang="nl-NL" b="1" noProof="0" dirty="0">
                <a:solidFill>
                  <a:srgbClr val="FF0000"/>
                </a:solidFill>
              </a:rPr>
              <a:t>Volledige set regelgeving in kader waarvan gebruik </a:t>
            </a:r>
            <a:r>
              <a:rPr lang="nl-NL" b="1" noProof="0" dirty="0" err="1">
                <a:solidFill>
                  <a:srgbClr val="FF0000"/>
                </a:solidFill>
              </a:rPr>
              <a:t>Suwinet</a:t>
            </a:r>
            <a:r>
              <a:rPr lang="nl-NL" b="1" noProof="0" dirty="0">
                <a:solidFill>
                  <a:srgbClr val="FF0000"/>
                </a:solidFill>
              </a:rPr>
              <a:t> is toegestaan</a:t>
            </a:r>
          </a:p>
          <a:p>
            <a:pPr lvl="2"/>
            <a:r>
              <a:rPr lang="nl-NL" b="1" noProof="0" dirty="0">
                <a:solidFill>
                  <a:srgbClr val="FF0000"/>
                </a:solidFill>
              </a:rPr>
              <a:t>Afstemming SZW/BKWI/VNG </a:t>
            </a:r>
          </a:p>
          <a:p>
            <a:pPr lvl="2"/>
            <a:r>
              <a:rPr lang="nl-NL" b="1" noProof="0" dirty="0">
                <a:solidFill>
                  <a:srgbClr val="FF0000"/>
                </a:solidFill>
              </a:rPr>
              <a:t>Strikter op aantal ‘waarnemingen’</a:t>
            </a:r>
          </a:p>
          <a:p>
            <a:pPr lvl="2"/>
            <a:r>
              <a:rPr lang="nl-NL" b="1" noProof="0" dirty="0">
                <a:solidFill>
                  <a:srgbClr val="FF0000"/>
                </a:solidFill>
              </a:rPr>
              <a:t>Omgaan met ‘non-</a:t>
            </a:r>
            <a:r>
              <a:rPr lang="nl-NL" b="1" noProof="0" dirty="0" err="1">
                <a:solidFill>
                  <a:srgbClr val="FF0000"/>
                </a:solidFill>
              </a:rPr>
              <a:t>occurrence</a:t>
            </a:r>
            <a:r>
              <a:rPr lang="nl-NL" b="1" noProof="0" dirty="0">
                <a:solidFill>
                  <a:srgbClr val="FF0000"/>
                </a:solidFill>
              </a:rPr>
              <a:t>’</a:t>
            </a:r>
          </a:p>
          <a:p>
            <a:pPr lvl="1"/>
            <a:endParaRPr lang="nl-NL" b="1" noProof="0" dirty="0">
              <a:solidFill>
                <a:srgbClr val="FF0000"/>
              </a:solidFill>
            </a:endParaRPr>
          </a:p>
          <a:p>
            <a:endParaRPr lang="nl-NL" noProof="0" dirty="0"/>
          </a:p>
          <a:p>
            <a:pPr lvl="1"/>
            <a:endParaRPr lang="nl-NL" noProof="0" dirty="0"/>
          </a:p>
          <a:p>
            <a:pPr lvl="1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978271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36B2-1771-EE7D-3724-DA8DBF437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noProof="0" dirty="0"/>
              <a:t>Handreiking SUWI (gemeenten) 2026</a:t>
            </a:r>
            <a:br>
              <a:rPr lang="nl-NL" noProof="0" dirty="0"/>
            </a:br>
            <a:r>
              <a:rPr lang="nl-NL" noProof="0" dirty="0"/>
              <a:t>Uitdagingen - III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C4A57-FF8B-9C2A-0FDD-C3DB72EF6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noProof="0" dirty="0"/>
              <a:t>Overgang BIO 1.04 naar BIO 2 versie 1.3:</a:t>
            </a:r>
          </a:p>
          <a:p>
            <a:pPr lvl="1"/>
            <a:r>
              <a:rPr lang="nl-NL" noProof="0" dirty="0"/>
              <a:t>Uitzondering gemeenten voor verslagjaar 2026 (vaststelling en besluitvorming vrijwillige zelfregulering 2025)</a:t>
            </a:r>
          </a:p>
          <a:p>
            <a:pPr lvl="1"/>
            <a:r>
              <a:rPr lang="nl-NL" noProof="0" dirty="0"/>
              <a:t>Doorzicht naar verantwoordingsjaar 2027:</a:t>
            </a:r>
          </a:p>
          <a:p>
            <a:pPr lvl="2"/>
            <a:r>
              <a:rPr lang="nl-NL" noProof="0" dirty="0"/>
              <a:t>BIO 2 versie 1.3</a:t>
            </a:r>
          </a:p>
          <a:p>
            <a:pPr lvl="2"/>
            <a:r>
              <a:rPr lang="nl-NL" noProof="0" dirty="0"/>
              <a:t>Alle normen opzet/bestaan </a:t>
            </a:r>
            <a:r>
              <a:rPr lang="nl-NL" u="sng" noProof="0" dirty="0"/>
              <a:t>en</a:t>
            </a:r>
            <a:r>
              <a:rPr lang="nl-NL" noProof="0" dirty="0"/>
              <a:t> werking</a:t>
            </a:r>
            <a:br>
              <a:rPr lang="nl-NL" noProof="0" dirty="0"/>
            </a:br>
            <a:endParaRPr lang="nl-NL" noProof="0" dirty="0"/>
          </a:p>
          <a:p>
            <a:r>
              <a:rPr lang="nl-NL" b="1" noProof="0" dirty="0">
                <a:solidFill>
                  <a:srgbClr val="FF0000"/>
                </a:solidFill>
              </a:rPr>
              <a:t>IMPACT HANDREIKING: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Beperkt: </a:t>
            </a:r>
          </a:p>
          <a:p>
            <a:pPr lvl="2"/>
            <a:r>
              <a:rPr lang="nl-NL" b="1" noProof="0" dirty="0">
                <a:solidFill>
                  <a:srgbClr val="FF0000"/>
                </a:solidFill>
              </a:rPr>
              <a:t>Handreiking 2026 sluit aan op Verantwoordingsrichtlijnen </a:t>
            </a:r>
            <a:r>
              <a:rPr lang="nl-NL" b="1" noProof="0" dirty="0" err="1">
                <a:solidFill>
                  <a:srgbClr val="FF0000"/>
                </a:solidFill>
              </a:rPr>
              <a:t>GeVS</a:t>
            </a:r>
            <a:r>
              <a:rPr lang="nl-NL" b="1" noProof="0" dirty="0">
                <a:solidFill>
                  <a:srgbClr val="FF0000"/>
                </a:solidFill>
              </a:rPr>
              <a:t> 2026 </a:t>
            </a:r>
          </a:p>
          <a:p>
            <a:pPr lvl="2"/>
            <a:r>
              <a:rPr lang="nl-NL" b="1" noProof="0" dirty="0" err="1">
                <a:solidFill>
                  <a:srgbClr val="FF0000"/>
                </a:solidFill>
              </a:rPr>
              <a:t>GeVS</a:t>
            </a:r>
            <a:r>
              <a:rPr lang="nl-NL" b="1" noProof="0" dirty="0">
                <a:solidFill>
                  <a:srgbClr val="FF0000"/>
                </a:solidFill>
              </a:rPr>
              <a:t> 2027 – indicatie veranderingen</a:t>
            </a:r>
            <a:br>
              <a:rPr lang="nl-NL" b="1" noProof="0" dirty="0">
                <a:solidFill>
                  <a:srgbClr val="FF0000"/>
                </a:solidFill>
              </a:rPr>
            </a:br>
            <a:endParaRPr lang="nl-NL" b="1" noProof="0" dirty="0">
              <a:solidFill>
                <a:srgbClr val="FF0000"/>
              </a:solidFill>
            </a:endParaRP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Informatie Taskforce BIO NOREA: onderliggende werkzaamheden veranderen wel / nog niet meegenomen / 1 slag op </a:t>
            </a:r>
            <a:r>
              <a:rPr lang="nl-NL" b="1" u="sng" noProof="0" dirty="0">
                <a:solidFill>
                  <a:srgbClr val="FF0000"/>
                </a:solidFill>
              </a:rPr>
              <a:t>alle bestaande Handreikingen in overleg met stakeholders</a:t>
            </a:r>
            <a:endParaRPr lang="nl-NL" b="1" noProof="0" dirty="0">
              <a:solidFill>
                <a:srgbClr val="FF0000"/>
              </a:solidFill>
            </a:endParaRP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Waarschuwing: implementatie BIO 2 versie 1.3 verloopt moeizaam (Risico gebaseerde invulling / onvolledige implementatie BIO 1.04 / etc.)</a:t>
            </a:r>
          </a:p>
          <a:p>
            <a:pPr lvl="1"/>
            <a:endParaRPr lang="nl-NL" b="1" noProof="0" dirty="0">
              <a:solidFill>
                <a:srgbClr val="FF0000"/>
              </a:solidFill>
            </a:endParaRPr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820843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CE2D-D004-6718-CD6B-4E4332FA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Handreiking</a:t>
            </a:r>
            <a:r>
              <a:rPr lang="en-US" dirty="0"/>
              <a:t> SUWI (overage </a:t>
            </a:r>
            <a:r>
              <a:rPr lang="en-US" dirty="0" err="1"/>
              <a:t>afnemers</a:t>
            </a:r>
            <a:r>
              <a:rPr lang="en-US" dirty="0"/>
              <a:t>) 2026</a:t>
            </a:r>
            <a:br>
              <a:rPr lang="en-US" dirty="0"/>
            </a:br>
            <a:r>
              <a:rPr lang="en-US" dirty="0" err="1"/>
              <a:t>Uitdagingen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D9D0B-80FD-83C9-9AF9-C028DFB91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noProof="0" dirty="0"/>
              <a:t>Invoegen optie 3000D naast 3000A</a:t>
            </a:r>
          </a:p>
          <a:p>
            <a:pPr lvl="1"/>
            <a:r>
              <a:rPr lang="nl-NL" noProof="0" dirty="0"/>
              <a:t>Zie voorgaande slides – impact vermijden)</a:t>
            </a:r>
          </a:p>
          <a:p>
            <a:pPr lvl="1"/>
            <a:r>
              <a:rPr lang="nl-NL" b="1" noProof="0" dirty="0"/>
              <a:t>Voorkeursoptie 3000A (dringend advies DPB aan MAV – </a:t>
            </a:r>
            <a:r>
              <a:rPr lang="nl-NL" b="1" noProof="0" dirty="0" err="1"/>
              <a:t>continuitie</a:t>
            </a:r>
            <a:r>
              <a:rPr lang="nl-NL" b="1" noProof="0" dirty="0"/>
              <a:t>)</a:t>
            </a:r>
          </a:p>
          <a:p>
            <a:r>
              <a:rPr lang="nl-NL" noProof="0" dirty="0"/>
              <a:t>BIO 2 versie 1.3 verplicht:</a:t>
            </a:r>
          </a:p>
          <a:p>
            <a:pPr lvl="1"/>
            <a:r>
              <a:rPr lang="nl-NL" noProof="0" dirty="0"/>
              <a:t>Basis besluitvorming 2025</a:t>
            </a:r>
          </a:p>
          <a:p>
            <a:pPr lvl="1"/>
            <a:r>
              <a:rPr lang="nl-NL" noProof="0" dirty="0"/>
              <a:t>Basis publicatie maart 2026</a:t>
            </a:r>
          </a:p>
          <a:p>
            <a:pPr lvl="1"/>
            <a:r>
              <a:rPr lang="nl-NL" noProof="0" dirty="0"/>
              <a:t>Basis </a:t>
            </a:r>
            <a:r>
              <a:rPr lang="nl-NL" noProof="0" dirty="0" err="1"/>
              <a:t>Cbw</a:t>
            </a:r>
            <a:r>
              <a:rPr lang="nl-NL" noProof="0" dirty="0"/>
              <a:t> augustus 2026</a:t>
            </a:r>
            <a:br>
              <a:rPr lang="nl-NL" noProof="0" dirty="0"/>
            </a:br>
            <a:endParaRPr lang="nl-NL" noProof="0" dirty="0"/>
          </a:p>
          <a:p>
            <a:r>
              <a:rPr lang="nl-NL" b="1" noProof="0" dirty="0">
                <a:solidFill>
                  <a:srgbClr val="FF0000"/>
                </a:solidFill>
              </a:rPr>
              <a:t>Impact Handreiking groot: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Verwerken optie ‘lastig’ – veel overlaten aan auditor / verwijzen naar gemeenten</a:t>
            </a:r>
          </a:p>
          <a:p>
            <a:pPr lvl="1"/>
            <a:r>
              <a:rPr lang="nl-NL" b="1" noProof="0" dirty="0">
                <a:solidFill>
                  <a:srgbClr val="FF0000"/>
                </a:solidFill>
              </a:rPr>
              <a:t>Verwerken BIO 2 versie 1.3 is meer dan alleen omnummeren (‘</a:t>
            </a:r>
            <a:r>
              <a:rPr lang="nl-NL" b="1" noProof="0" dirty="0" err="1">
                <a:solidFill>
                  <a:srgbClr val="FF0000"/>
                </a:solidFill>
              </a:rPr>
              <a:t>devil</a:t>
            </a:r>
            <a:r>
              <a:rPr lang="nl-NL" b="1" noProof="0" dirty="0">
                <a:solidFill>
                  <a:srgbClr val="FF0000"/>
                </a:solidFill>
              </a:rPr>
              <a:t> is in </a:t>
            </a:r>
            <a:r>
              <a:rPr lang="nl-NL" b="1" noProof="0" dirty="0" err="1">
                <a:solidFill>
                  <a:srgbClr val="FF0000"/>
                </a:solidFill>
              </a:rPr>
              <a:t>the</a:t>
            </a:r>
            <a:r>
              <a:rPr lang="nl-NL" b="1" noProof="0" dirty="0">
                <a:solidFill>
                  <a:srgbClr val="FF0000"/>
                </a:solidFill>
              </a:rPr>
              <a:t> detail’)</a:t>
            </a:r>
          </a:p>
          <a:p>
            <a:pPr lvl="1"/>
            <a:endParaRPr lang="nl-NL" noProof="0" dirty="0"/>
          </a:p>
          <a:p>
            <a:pPr lvl="1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906333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FD49F-0C1F-4A29-E6D0-93AAB80F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Toelichtingen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E57BE-7819-3248-DA50-F42041CF6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 err="1"/>
              <a:t>GeVS</a:t>
            </a:r>
            <a:r>
              <a:rPr lang="nl-NL" noProof="0" dirty="0"/>
              <a:t> 2026 en gemeenten</a:t>
            </a:r>
            <a:br>
              <a:rPr lang="nl-NL" noProof="0" dirty="0"/>
            </a:br>
            <a:endParaRPr lang="nl-NL" noProof="0" dirty="0"/>
          </a:p>
          <a:p>
            <a:r>
              <a:rPr lang="nl-NL" noProof="0" dirty="0" err="1"/>
              <a:t>GeVS</a:t>
            </a:r>
            <a:r>
              <a:rPr lang="nl-NL" noProof="0" dirty="0"/>
              <a:t> 2027 alle </a:t>
            </a:r>
            <a:r>
              <a:rPr lang="nl-NL" noProof="0" dirty="0" err="1"/>
              <a:t>verantwoordingsplichtigen</a:t>
            </a:r>
            <a:r>
              <a:rPr lang="nl-NL" noProof="0" dirty="0"/>
              <a:t> (BIO 2 versie 1.3)</a:t>
            </a:r>
            <a:br>
              <a:rPr lang="nl-NL" noProof="0" dirty="0"/>
            </a:br>
            <a:endParaRPr lang="nl-NL" noProof="0" dirty="0"/>
          </a:p>
          <a:p>
            <a:r>
              <a:rPr lang="nl-NL" noProof="0" dirty="0"/>
              <a:t>Specifieke details testaanpak / oordeelsvorming</a:t>
            </a:r>
            <a:br>
              <a:rPr lang="nl-NL" noProof="0" dirty="0"/>
            </a:br>
            <a:endParaRPr lang="nl-NL" noProof="0" dirty="0"/>
          </a:p>
          <a:p>
            <a:r>
              <a:rPr lang="nl-NL" noProof="0" dirty="0"/>
              <a:t>Oordeelsvorming </a:t>
            </a:r>
            <a:br>
              <a:rPr lang="nl-NL" noProof="0" dirty="0"/>
            </a:br>
            <a:endParaRPr lang="nl-NL" noProof="0" dirty="0"/>
          </a:p>
          <a:p>
            <a:r>
              <a:rPr lang="nl-NL" b="1" noProof="0" dirty="0">
                <a:solidFill>
                  <a:srgbClr val="FF0000"/>
                </a:solidFill>
              </a:rPr>
              <a:t>Aanleveren verantwoordingen</a:t>
            </a:r>
          </a:p>
          <a:p>
            <a:endParaRPr lang="nl-NL" noProof="0" dirty="0"/>
          </a:p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29812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350BF-DAB8-89F1-2AD9-981FFFA8D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000" noProof="0" dirty="0"/>
              <a:t>Verantwoordingsrichtlijn </a:t>
            </a:r>
            <a:r>
              <a:rPr lang="nl-NL" sz="2000" noProof="0" dirty="0" err="1"/>
              <a:t>GeVS</a:t>
            </a:r>
            <a:r>
              <a:rPr lang="nl-NL" sz="2000" noProof="0" dirty="0"/>
              <a:t> 2026 – Gemeenten 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B5697E-851F-B4CB-EB78-A497011B67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9700" y="987575"/>
          <a:ext cx="6808248" cy="36342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67608">
                  <a:extLst>
                    <a:ext uri="{9D8B030D-6E8A-4147-A177-3AD203B41FA5}">
                      <a16:colId xmlns:a16="http://schemas.microsoft.com/office/drawing/2014/main" val="1405105183"/>
                    </a:ext>
                  </a:extLst>
                </a:gridCol>
                <a:gridCol w="817130">
                  <a:extLst>
                    <a:ext uri="{9D8B030D-6E8A-4147-A177-3AD203B41FA5}">
                      <a16:colId xmlns:a16="http://schemas.microsoft.com/office/drawing/2014/main" val="500739025"/>
                    </a:ext>
                  </a:extLst>
                </a:gridCol>
                <a:gridCol w="1076091">
                  <a:extLst>
                    <a:ext uri="{9D8B030D-6E8A-4147-A177-3AD203B41FA5}">
                      <a16:colId xmlns:a16="http://schemas.microsoft.com/office/drawing/2014/main" val="3469329363"/>
                    </a:ext>
                  </a:extLst>
                </a:gridCol>
                <a:gridCol w="1901970">
                  <a:extLst>
                    <a:ext uri="{9D8B030D-6E8A-4147-A177-3AD203B41FA5}">
                      <a16:colId xmlns:a16="http://schemas.microsoft.com/office/drawing/2014/main" val="3072660223"/>
                    </a:ext>
                  </a:extLst>
                </a:gridCol>
                <a:gridCol w="2045449">
                  <a:extLst>
                    <a:ext uri="{9D8B030D-6E8A-4147-A177-3AD203B41FA5}">
                      <a16:colId xmlns:a16="http://schemas.microsoft.com/office/drawing/2014/main" val="3176033118"/>
                    </a:ext>
                  </a:extLst>
                </a:gridCol>
              </a:tblGrid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20" noProof="0" dirty="0">
                          <a:effectLst/>
                        </a:rPr>
                        <a:t>Norm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Opzet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Bestaan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noProof="0" dirty="0">
                          <a:effectLst/>
                        </a:rPr>
                        <a:t>Werking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noProof="0" dirty="0">
                          <a:effectLst/>
                        </a:rPr>
                        <a:t>per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spc="-20" noProof="0" dirty="0">
                          <a:effectLst/>
                        </a:rPr>
                        <a:t>2026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noProof="0" dirty="0">
                          <a:effectLst/>
                        </a:rPr>
                        <a:t>Werking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noProof="0" dirty="0">
                          <a:effectLst/>
                        </a:rPr>
                        <a:t>per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spc="-20" noProof="0" dirty="0">
                          <a:effectLst/>
                        </a:rPr>
                        <a:t>2027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78980010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 algn="just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5.1.1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47867274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5.1.2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1761304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6.1.1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39106496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6.1.2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4459805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7.2.2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3732092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47673103"/>
                  </a:ext>
                </a:extLst>
              </a:tr>
              <a:tr h="245675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80598176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9.2.5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334699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9.2.6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0386137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10.1.1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32554972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02030903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12.1.2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1596097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12.1.4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2280736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12.4.1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986676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12.4.2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O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50684"/>
                  </a:ext>
                </a:extLst>
              </a:tr>
              <a:tr h="211788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18.1.4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b="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b="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b="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b="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b="0" spc="-50" noProof="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nl-NL" sz="1100" b="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5993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303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2B9B5-3700-A604-8F44-021A009C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4B29-ACBA-9AD9-E8F0-FC2C7BC4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000" noProof="0" dirty="0"/>
              <a:t>Verantwoordingsrichtlijn </a:t>
            </a:r>
            <a:r>
              <a:rPr lang="nl-NL" sz="2000" noProof="0" dirty="0" err="1"/>
              <a:t>GeVS</a:t>
            </a:r>
            <a:r>
              <a:rPr lang="nl-NL" sz="2000" noProof="0" dirty="0"/>
              <a:t> 2027 – Alle </a:t>
            </a:r>
            <a:r>
              <a:rPr lang="nl-NL" sz="2000" noProof="0" dirty="0" err="1"/>
              <a:t>verantwoordingsplichtigen</a:t>
            </a:r>
            <a:endParaRPr lang="nl-NL" sz="2000" noProof="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E036627-0E47-E2E2-E4DD-146693B6AB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3528" y="987575"/>
          <a:ext cx="8064896" cy="35776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63464">
                  <a:extLst>
                    <a:ext uri="{9D8B030D-6E8A-4147-A177-3AD203B41FA5}">
                      <a16:colId xmlns:a16="http://schemas.microsoft.com/office/drawing/2014/main" val="1405105183"/>
                    </a:ext>
                  </a:extLst>
                </a:gridCol>
                <a:gridCol w="1228824">
                  <a:extLst>
                    <a:ext uri="{9D8B030D-6E8A-4147-A177-3AD203B41FA5}">
                      <a16:colId xmlns:a16="http://schemas.microsoft.com/office/drawing/2014/main" val="422033723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50073902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469329363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176033118"/>
                    </a:ext>
                  </a:extLst>
                </a:gridCol>
              </a:tblGrid>
              <a:tr h="343553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20" noProof="0" dirty="0">
                          <a:effectLst/>
                        </a:rPr>
                        <a:t>Norm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BIO 2 v1.3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Opzet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Bestaan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noProof="0" dirty="0">
                          <a:effectLst/>
                        </a:rPr>
                        <a:t>Werking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noProof="0" dirty="0">
                          <a:effectLst/>
                        </a:rPr>
                        <a:t>per</a:t>
                      </a:r>
                      <a:r>
                        <a:rPr lang="nl-NL" sz="900" spc="-5" noProof="0" dirty="0">
                          <a:effectLst/>
                        </a:rPr>
                        <a:t> </a:t>
                      </a:r>
                      <a:r>
                        <a:rPr lang="nl-NL" sz="900" spc="-20" noProof="0" dirty="0">
                          <a:effectLst/>
                        </a:rPr>
                        <a:t>2027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78980010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 algn="just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5.1.1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5.01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47867274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5.1.2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5.01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1761304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6.1.1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5.02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39106496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6.1.2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5.03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4459805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7.2.2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6.03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3732092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5.16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47673103"/>
                  </a:ext>
                </a:extLst>
              </a:tr>
              <a:tr h="228615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5.18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80598176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9.2.5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5.18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334699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9.2.6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5.18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10386137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10.1.1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8.24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32554972"/>
                  </a:ext>
                </a:extLst>
              </a:tr>
              <a:tr h="246381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12.1.1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5.37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02030903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12.1.2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8.32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1596097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12.1.4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8.31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2280736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12.4.1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8.15</a:t>
                      </a: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986676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12.4.2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8.15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50684"/>
                  </a:ext>
                </a:extLst>
              </a:tr>
              <a:tr h="197082"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10" noProof="0" dirty="0">
                          <a:effectLst/>
                        </a:rPr>
                        <a:t>18.1.4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1100" b="1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5.34</a:t>
                      </a: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nl-NL" sz="11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5580" algn="ctr">
                        <a:lnSpc>
                          <a:spcPct val="115000"/>
                        </a:lnSpc>
                        <a:spcBef>
                          <a:spcPts val="5"/>
                        </a:spcBef>
                      </a:pPr>
                      <a:r>
                        <a:rPr lang="nl-NL" sz="900" spc="-50" noProof="0" dirty="0">
                          <a:effectLst/>
                        </a:rPr>
                        <a:t>V</a:t>
                      </a:r>
                      <a:endParaRPr lang="nl-NL" sz="1100" noProof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5993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395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8995-4A08-34AE-EB9F-BAC9EAD6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Specifieke details testaanpak / oordeelvorming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38873-9276-5872-52CC-56FFACEED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Testaanpak (alle partijen):</a:t>
            </a:r>
          </a:p>
          <a:p>
            <a:pPr lvl="1"/>
            <a:r>
              <a:rPr lang="nl-NL" noProof="0" dirty="0"/>
              <a:t>BIO – aantal maatregelen toets werking gedefinieerd als 1x per jaar</a:t>
            </a:r>
          </a:p>
          <a:p>
            <a:pPr lvl="1"/>
            <a:r>
              <a:rPr lang="nl-NL" noProof="0" dirty="0"/>
              <a:t>In overleg tussen VNG - SZW/BKWI – NOREA:</a:t>
            </a:r>
          </a:p>
          <a:p>
            <a:pPr lvl="2"/>
            <a:r>
              <a:rPr lang="nl-NL" noProof="0" dirty="0"/>
              <a:t>Interne controle: minimaal 4 keer gespreid over jaar</a:t>
            </a:r>
          </a:p>
          <a:p>
            <a:pPr lvl="2"/>
            <a:r>
              <a:rPr lang="nl-NL" noProof="0" dirty="0"/>
              <a:t>Testwerkzaamheden: minimaal 2 waarnemingen (conform tabel)</a:t>
            </a:r>
          </a:p>
          <a:p>
            <a:pPr lvl="1"/>
            <a:r>
              <a:rPr lang="nl-NL" noProof="0" dirty="0"/>
              <a:t>Ook element inbreng bij evaluatiesessies BIO 2 BZK</a:t>
            </a:r>
          </a:p>
          <a:p>
            <a:r>
              <a:rPr lang="nl-NL" noProof="0" dirty="0"/>
              <a:t>‘0 – </a:t>
            </a:r>
            <a:r>
              <a:rPr lang="nl-NL" noProof="0" dirty="0" err="1"/>
              <a:t>Occurance</a:t>
            </a:r>
            <a:r>
              <a:rPr lang="nl-NL" noProof="0" dirty="0"/>
              <a:t>’ (alle partijen):</a:t>
            </a:r>
          </a:p>
          <a:p>
            <a:pPr lvl="1"/>
            <a:r>
              <a:rPr lang="nl-NL" noProof="0" dirty="0"/>
              <a:t>Aantal normen waar mogelijkheid waarnemen beperkt kan zijn in kader toetsen </a:t>
            </a:r>
            <a:br>
              <a:rPr lang="nl-NL" noProof="0" dirty="0"/>
            </a:br>
            <a:r>
              <a:rPr lang="nl-NL" noProof="0" dirty="0"/>
              <a:t>bestaan / werking </a:t>
            </a:r>
          </a:p>
          <a:p>
            <a:pPr lvl="1"/>
            <a:r>
              <a:rPr lang="nl-NL" noProof="0" dirty="0"/>
              <a:t>Handelwijze 3000A (bijlage normhandhaving)</a:t>
            </a:r>
          </a:p>
          <a:p>
            <a:pPr lvl="1"/>
            <a:r>
              <a:rPr lang="nl-NL" noProof="0" dirty="0"/>
              <a:t>Handelwijze 3000D (oordeelvorming per norm)</a:t>
            </a:r>
          </a:p>
        </p:txBody>
      </p:sp>
    </p:spTree>
    <p:extLst>
      <p:ext uri="{BB962C8B-B14F-4D97-AF65-F5344CB8AC3E}">
        <p14:creationId xmlns:p14="http://schemas.microsoft.com/office/powerpoint/2010/main" val="451610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E84E7-527B-8355-134F-4B9A86A3C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Oordeelsvorming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6DBE6-CDF4-0316-4604-C692145DA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3000D (gemeenten):</a:t>
            </a:r>
          </a:p>
          <a:p>
            <a:pPr lvl="1"/>
            <a:r>
              <a:rPr lang="nl-NL" noProof="0" dirty="0"/>
              <a:t>Basisinformatie toezichthouders (SZW / BKWI):</a:t>
            </a:r>
          </a:p>
          <a:p>
            <a:pPr lvl="2"/>
            <a:r>
              <a:rPr lang="nl-NL" noProof="0" dirty="0"/>
              <a:t>Oordeel opzet / bestaan norm (t.b.v. continuïteit samenvattende </a:t>
            </a:r>
            <a:r>
              <a:rPr lang="nl-NL" noProof="0" dirty="0" err="1"/>
              <a:t>toezichtsrapportage</a:t>
            </a:r>
            <a:r>
              <a:rPr lang="nl-NL" noProof="0" dirty="0"/>
              <a:t>)</a:t>
            </a:r>
          </a:p>
          <a:p>
            <a:pPr lvl="2"/>
            <a:r>
              <a:rPr lang="nl-NL" noProof="0" dirty="0"/>
              <a:t>Oordeel werking (inzichtelijk maken groeipad)</a:t>
            </a:r>
          </a:p>
          <a:p>
            <a:pPr lvl="1"/>
            <a:r>
              <a:rPr lang="nl-NL" noProof="0" dirty="0"/>
              <a:t>Basisinformatie gemeenten:</a:t>
            </a:r>
          </a:p>
          <a:p>
            <a:pPr lvl="2"/>
            <a:r>
              <a:rPr lang="nl-NL" noProof="0" dirty="0"/>
              <a:t>Keten (‘dienstverleners’ / ‘samenwerkingspartijen’)</a:t>
            </a:r>
          </a:p>
          <a:p>
            <a:pPr lvl="2"/>
            <a:r>
              <a:rPr lang="nl-NL" noProof="0" dirty="0"/>
              <a:t>Toepassingen (conform overzicht toegelaten gebruik </a:t>
            </a:r>
            <a:r>
              <a:rPr lang="nl-NL" noProof="0" dirty="0" err="1"/>
              <a:t>Suwinet</a:t>
            </a:r>
            <a:r>
              <a:rPr lang="nl-NL" noProof="0" dirty="0"/>
              <a:t>)</a:t>
            </a:r>
          </a:p>
          <a:p>
            <a:r>
              <a:rPr lang="nl-NL" noProof="0" dirty="0"/>
              <a:t>3000A (overige)</a:t>
            </a:r>
          </a:p>
          <a:p>
            <a:pPr lvl="1"/>
            <a:r>
              <a:rPr lang="nl-NL" noProof="0" dirty="0"/>
              <a:t>Bijlage normnaleving aangescherpt (opzet/bestaan – werking) </a:t>
            </a:r>
          </a:p>
        </p:txBody>
      </p:sp>
    </p:spTree>
    <p:extLst>
      <p:ext uri="{BB962C8B-B14F-4D97-AF65-F5344CB8AC3E}">
        <p14:creationId xmlns:p14="http://schemas.microsoft.com/office/powerpoint/2010/main" val="39314855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457B-C560-7577-5DAB-5188894B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>
                <a:solidFill>
                  <a:srgbClr val="FF0000"/>
                </a:solidFill>
              </a:rPr>
              <a:t>Aanleveren verantwoordingen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71157-E989-6D53-C5CF-940246F1E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noProof="0" dirty="0">
                <a:solidFill>
                  <a:srgbClr val="FF0000"/>
                </a:solidFill>
              </a:rPr>
              <a:t>Gemeente (afnemer) blijft verantwoordelijk voor gebruik</a:t>
            </a:r>
          </a:p>
          <a:p>
            <a:pPr lvl="1"/>
            <a:r>
              <a:rPr lang="nl-NL" b="1" dirty="0">
                <a:solidFill>
                  <a:srgbClr val="FF0000"/>
                </a:solidFill>
              </a:rPr>
              <a:t>In kader interventieprotocol ook aanspreekpunt voor SZW / BKWI (Toezicht)</a:t>
            </a:r>
            <a:r>
              <a:rPr lang="nl-NL" b="1" noProof="0" dirty="0">
                <a:solidFill>
                  <a:srgbClr val="FF0000"/>
                </a:solidFill>
              </a:rPr>
              <a:t> </a:t>
            </a:r>
            <a:endParaRPr lang="nl-NL" noProof="0" dirty="0">
              <a:solidFill>
                <a:srgbClr val="FF0000"/>
              </a:solidFill>
            </a:endParaRPr>
          </a:p>
          <a:p>
            <a:r>
              <a:rPr lang="nl-NL" noProof="0" dirty="0">
                <a:solidFill>
                  <a:srgbClr val="FF0000"/>
                </a:solidFill>
              </a:rPr>
              <a:t>Aanleveren bij </a:t>
            </a:r>
            <a:r>
              <a:rPr lang="nl-NL" b="1" u="sng" noProof="0" dirty="0">
                <a:solidFill>
                  <a:srgbClr val="FF0000"/>
                </a:solidFill>
              </a:rPr>
              <a:t>volledige</a:t>
            </a:r>
            <a:r>
              <a:rPr lang="nl-NL" noProof="0" dirty="0">
                <a:solidFill>
                  <a:srgbClr val="FF0000"/>
                </a:solidFill>
              </a:rPr>
              <a:t> uitbesteding (gemeenten):</a:t>
            </a:r>
          </a:p>
          <a:p>
            <a:pPr lvl="1"/>
            <a:r>
              <a:rPr lang="nl-NL" noProof="0" dirty="0">
                <a:solidFill>
                  <a:srgbClr val="FF0000"/>
                </a:solidFill>
              </a:rPr>
              <a:t>Gemeenten verantwoordelijk voor aantoonbaar zijn </a:t>
            </a:r>
            <a:r>
              <a:rPr lang="nl-NL" b="1" u="sng" noProof="0" dirty="0">
                <a:solidFill>
                  <a:srgbClr val="FF0000"/>
                </a:solidFill>
              </a:rPr>
              <a:t>volledige</a:t>
            </a:r>
            <a:r>
              <a:rPr lang="nl-NL" noProof="0" dirty="0">
                <a:solidFill>
                  <a:srgbClr val="FF0000"/>
                </a:solidFill>
              </a:rPr>
              <a:t> uitbesteding van werkzaamheden (= gebruik </a:t>
            </a:r>
            <a:r>
              <a:rPr lang="nl-NL" noProof="0" dirty="0" err="1">
                <a:solidFill>
                  <a:srgbClr val="FF0000"/>
                </a:solidFill>
              </a:rPr>
              <a:t>suwinet</a:t>
            </a:r>
            <a:r>
              <a:rPr lang="nl-NL" noProof="0" dirty="0">
                <a:solidFill>
                  <a:srgbClr val="FF0000"/>
                </a:solidFill>
              </a:rPr>
              <a:t>-faciliteiten)</a:t>
            </a:r>
          </a:p>
          <a:p>
            <a:pPr lvl="1"/>
            <a:r>
              <a:rPr lang="nl-NL" noProof="0" dirty="0">
                <a:solidFill>
                  <a:srgbClr val="FF0000"/>
                </a:solidFill>
              </a:rPr>
              <a:t>Volstaan kan worden met </a:t>
            </a:r>
            <a:r>
              <a:rPr lang="nl-NL" noProof="0" dirty="0" err="1">
                <a:solidFill>
                  <a:srgbClr val="FF0000"/>
                </a:solidFill>
              </a:rPr>
              <a:t>assurance</a:t>
            </a:r>
            <a:r>
              <a:rPr lang="nl-NL" noProof="0" dirty="0">
                <a:solidFill>
                  <a:srgbClr val="FF0000"/>
                </a:solidFill>
              </a:rPr>
              <a:t>-rapport (3000D) dienstverlener / samenwerkingspartij </a:t>
            </a:r>
            <a:r>
              <a:rPr lang="nl-NL" b="1" noProof="0" dirty="0">
                <a:solidFill>
                  <a:srgbClr val="FF0000"/>
                </a:solidFill>
              </a:rPr>
              <a:t>mits uit rapport is af te leiden dat rapport (mede) voor gemeente bestemd is </a:t>
            </a:r>
            <a:r>
              <a:rPr lang="nl-NL" noProof="0" dirty="0">
                <a:solidFill>
                  <a:srgbClr val="FF0000"/>
                </a:solidFill>
              </a:rPr>
              <a:t>(zie format)</a:t>
            </a:r>
          </a:p>
          <a:p>
            <a:pPr lvl="1"/>
            <a:r>
              <a:rPr lang="nl-NL" dirty="0">
                <a:solidFill>
                  <a:srgbClr val="FF0000"/>
                </a:solidFill>
              </a:rPr>
              <a:t>Eenduidige aanlevering door / namens gemeente (aanbiedingsbrief</a:t>
            </a:r>
            <a:r>
              <a:rPr lang="nl-NL">
                <a:solidFill>
                  <a:srgbClr val="FF0000"/>
                </a:solidFill>
              </a:rPr>
              <a:t>) </a:t>
            </a:r>
            <a:endParaRPr lang="nl-NL" noProof="0" dirty="0">
              <a:solidFill>
                <a:srgbClr val="FF0000"/>
              </a:solidFill>
            </a:endParaRPr>
          </a:p>
          <a:p>
            <a:r>
              <a:rPr lang="nl-NL" noProof="0" dirty="0">
                <a:solidFill>
                  <a:srgbClr val="FF0000"/>
                </a:solidFill>
              </a:rPr>
              <a:t>Aanleveren bij BKWI:</a:t>
            </a:r>
          </a:p>
          <a:p>
            <a:pPr lvl="1"/>
            <a:r>
              <a:rPr lang="nl-NL" noProof="0" dirty="0">
                <a:solidFill>
                  <a:srgbClr val="FF0000"/>
                </a:solidFill>
              </a:rPr>
              <a:t>Sterke voorkeur via ENSIA-</a:t>
            </a:r>
            <a:r>
              <a:rPr lang="nl-NL" noProof="0" dirty="0" err="1">
                <a:solidFill>
                  <a:srgbClr val="FF0000"/>
                </a:solidFill>
              </a:rPr>
              <a:t>tooling</a:t>
            </a:r>
            <a:endParaRPr lang="nl-NL" noProof="0" dirty="0">
              <a:solidFill>
                <a:srgbClr val="FF0000"/>
              </a:solidFill>
            </a:endParaRPr>
          </a:p>
          <a:p>
            <a:pPr lvl="1"/>
            <a:r>
              <a:rPr lang="nl-NL" dirty="0">
                <a:solidFill>
                  <a:srgbClr val="FF0000"/>
                </a:solidFill>
              </a:rPr>
              <a:t>Voordeel voor BKWI – geautomatiseerde overdracht tussen systemen – wegnemen van aantal handmatige slagen</a:t>
            </a:r>
            <a:endParaRPr lang="nl-NL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89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171E-F866-1486-1233-0C2B7A724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Uitdagingen 2026 en verder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784D3-E7F5-AC6E-D5AD-23600C732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Alle organisaties: </a:t>
            </a:r>
          </a:p>
          <a:p>
            <a:pPr lvl="1"/>
            <a:r>
              <a:rPr lang="nl-NL" noProof="0" dirty="0"/>
              <a:t>Implementatie BIO 2 v1.3</a:t>
            </a:r>
          </a:p>
          <a:p>
            <a:pPr lvl="1"/>
            <a:r>
              <a:rPr lang="nl-NL" noProof="0" dirty="0"/>
              <a:t>Toenemend belang maar ook complexiteit informatieveiligheid</a:t>
            </a:r>
            <a:br>
              <a:rPr lang="nl-NL" noProof="0" dirty="0"/>
            </a:br>
            <a:endParaRPr lang="nl-NL" noProof="0" dirty="0"/>
          </a:p>
          <a:p>
            <a:r>
              <a:rPr lang="nl-NL" noProof="0" dirty="0"/>
              <a:t>Cyberbeveiligingswet:</a:t>
            </a:r>
          </a:p>
          <a:p>
            <a:pPr lvl="1"/>
            <a:r>
              <a:rPr lang="nl-NL" noProof="0" dirty="0"/>
              <a:t>Stelselniveau: </a:t>
            </a:r>
            <a:r>
              <a:rPr lang="nl-NL" noProof="0" dirty="0" err="1"/>
              <a:t>Toezichtsregiem</a:t>
            </a:r>
            <a:r>
              <a:rPr lang="nl-NL" noProof="0" dirty="0"/>
              <a:t> / </a:t>
            </a:r>
            <a:r>
              <a:rPr lang="nl-NL" noProof="0" dirty="0" err="1"/>
              <a:t>toezichtsarrangementen</a:t>
            </a:r>
            <a:endParaRPr lang="nl-NL" noProof="0" dirty="0"/>
          </a:p>
          <a:p>
            <a:pPr lvl="1"/>
            <a:r>
              <a:rPr lang="nl-NL" noProof="0" dirty="0"/>
              <a:t>Organisaties: ketenverantwoordelijkheden</a:t>
            </a:r>
            <a:br>
              <a:rPr lang="nl-NL" noProof="0" dirty="0"/>
            </a:br>
            <a:endParaRPr lang="nl-NL" noProof="0" dirty="0"/>
          </a:p>
          <a:p>
            <a:r>
              <a:rPr lang="nl-NL" noProof="0" dirty="0"/>
              <a:t>SZW/BKWI en NOREA:</a:t>
            </a:r>
          </a:p>
          <a:p>
            <a:pPr lvl="1"/>
            <a:r>
              <a:rPr lang="nl-NL" noProof="0" dirty="0"/>
              <a:t>Integratie Handreikingen – een generieke Handreiking SUWI?</a:t>
            </a:r>
          </a:p>
        </p:txBody>
      </p:sp>
    </p:spTree>
    <p:extLst>
      <p:ext uri="{BB962C8B-B14F-4D97-AF65-F5344CB8AC3E}">
        <p14:creationId xmlns:p14="http://schemas.microsoft.com/office/powerpoint/2010/main" val="3542818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4A174-0312-A2F3-A957-E4D22021B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 2028 wijzigt mogelijk het normenkader van de Verantwoordingsrichtlijn </a:t>
            </a:r>
            <a:r>
              <a:rPr lang="nl-NL" dirty="0" err="1"/>
              <a:t>GeVS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485B5-A3E5-8CD6-8F65-86ED6E3B3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r>
              <a:rPr lang="nl-NL" dirty="0"/>
              <a:t>Domeingroep Privacy en Beveiliging (DPB) stelt een nieuw normenkader voor: </a:t>
            </a:r>
          </a:p>
          <a:p>
            <a:pPr lvl="1"/>
            <a:r>
              <a:rPr lang="nl-NL" dirty="0"/>
              <a:t>Op basis van een risicoanalyse op het object </a:t>
            </a:r>
            <a:r>
              <a:rPr lang="nl-NL" dirty="0" err="1"/>
              <a:t>Suwinet</a:t>
            </a:r>
            <a:endParaRPr lang="nl-NL" dirty="0"/>
          </a:p>
          <a:p>
            <a:pPr lvl="1"/>
            <a:r>
              <a:rPr lang="nl-NL" dirty="0"/>
              <a:t>Ontwikkelingen op het gebied van wet- en regelgeving</a:t>
            </a:r>
          </a:p>
          <a:p>
            <a:r>
              <a:rPr lang="nl-NL" dirty="0"/>
              <a:t>DPB koppelt nieuw normenkader aan Verantwoordingsrichtlijn </a:t>
            </a:r>
            <a:r>
              <a:rPr lang="nl-NL" dirty="0" err="1"/>
              <a:t>GeVS</a:t>
            </a:r>
            <a:r>
              <a:rPr lang="nl-NL" dirty="0"/>
              <a:t> 2028. </a:t>
            </a:r>
          </a:p>
          <a:p>
            <a:pPr lvl="1"/>
            <a:r>
              <a:rPr lang="nl-NL" dirty="0"/>
              <a:t>Verantwoordingsrichtlijnen 2026 en 2027 zijn reeds gepubliceerd.</a:t>
            </a:r>
          </a:p>
          <a:p>
            <a:r>
              <a:rPr lang="nl-NL" dirty="0"/>
              <a:t>Managementoverleg Afspraken en Voorzieningen (MAV) stelt de Verantwoordingsrichtlijn 2028 vast. Het streven is om dit in maart 2027 of eerder te doen.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9600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en-US" altLang="en-US" dirty="0"/>
              <a:t>ENSIA </a:t>
            </a:r>
            <a:r>
              <a:rPr lang="en-US" altLang="en-US" dirty="0" err="1"/>
              <a:t>toekomst</a:t>
            </a:r>
            <a:endParaRPr lang="nl-NL" altLang="en-US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547664" y="2150269"/>
            <a:ext cx="5904656" cy="1114425"/>
          </a:xfrm>
        </p:spPr>
        <p:txBody>
          <a:bodyPr/>
          <a:lstStyle/>
          <a:p>
            <a:r>
              <a:rPr lang="nl-NL" dirty="0"/>
              <a:t>Frank </a:t>
            </a:r>
            <a:r>
              <a:rPr lang="nl-NL" dirty="0" err="1"/>
              <a:t>Heijligers</a:t>
            </a:r>
            <a:r>
              <a:rPr lang="nl-NL" dirty="0"/>
              <a:t> / Monique Bos / Rob van Linden / </a:t>
            </a:r>
          </a:p>
          <a:p>
            <a:pPr algn="ctr"/>
            <a:r>
              <a:rPr lang="nl-NL"/>
              <a:t>Rob Polderman en Jan Roodnat</a:t>
            </a:r>
            <a:endParaRPr lang="nl-NL" dirty="0"/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8729770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A49AE-645B-6954-29B4-F58ECD476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F8996E9-0D8B-8917-CBBA-12BB26951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ENSIA toekomst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FD6D375-FB1F-8212-335D-FB8FD6969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lvl="0"/>
            <a:endParaRPr lang="nl-NL" dirty="0"/>
          </a:p>
          <a:p>
            <a:pPr lvl="0"/>
            <a:endParaRPr lang="nl-NL" dirty="0"/>
          </a:p>
          <a:p>
            <a:pPr lvl="0"/>
            <a:endParaRPr lang="nl-NL" dirty="0"/>
          </a:p>
          <a:p>
            <a:pPr lvl="0"/>
            <a:endParaRPr lang="nl-NL" dirty="0"/>
          </a:p>
          <a:p>
            <a:pPr lvl="0"/>
            <a:endParaRPr lang="nl-NL" dirty="0"/>
          </a:p>
          <a:p>
            <a:pPr marL="0" lvl="0" indent="0">
              <a:buNone/>
            </a:pPr>
            <a:r>
              <a:rPr lang="nl-NL" sz="2800" dirty="0"/>
              <a:t>1. Wat gaat de </a:t>
            </a:r>
            <a:r>
              <a:rPr lang="nl-NL" sz="2800" dirty="0" err="1"/>
              <a:t>Cbw</a:t>
            </a:r>
            <a:r>
              <a:rPr lang="nl-NL" sz="2800" dirty="0"/>
              <a:t> voor ons betekenen?  </a:t>
            </a:r>
          </a:p>
          <a:p>
            <a:pPr marL="0" indent="0" eaLnBrk="1" hangingPunct="1">
              <a:buNone/>
            </a:pPr>
            <a:endParaRPr lang="nl-NL" altLang="en-US" sz="1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331092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3491-8E59-A7AA-72E8-189D79371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26EFB99F-38BE-752B-FCAF-2C859083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ENSIA toekomst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F1EF965-F725-B8B2-0F6C-7D6A78CE8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pPr marL="0" lvl="0" indent="0">
              <a:buNone/>
            </a:pPr>
            <a:r>
              <a:rPr lang="nl-NL" sz="2800" dirty="0"/>
              <a:t>2. Ervaren jullie een versnipperde verantwoording over beveiliging en digitalisering? </a:t>
            </a:r>
          </a:p>
          <a:p>
            <a:pPr marL="0" indent="0" eaLnBrk="1" hangingPunct="1">
              <a:buNone/>
            </a:pPr>
            <a:endParaRPr lang="nl-NL" altLang="en-US" sz="1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8676770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7EFAB-72C1-8480-C9B9-3006C4B2E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90687CE6-0FBF-A618-3567-D23BEAA9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ENSIA toekomst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2FDE10D-6B70-4718-9EDF-19F6F93EF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marL="0" lvl="0" indent="0">
              <a:buNone/>
            </a:pP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lvl="0" indent="0">
              <a:buNone/>
            </a:pPr>
            <a:endParaRPr lang="nl-NL" dirty="0"/>
          </a:p>
          <a:p>
            <a:pPr marL="0" lvl="0" indent="0">
              <a:buNone/>
            </a:pPr>
            <a:r>
              <a:rPr lang="nl-NL" sz="2800" dirty="0"/>
              <a:t>3. Hoe kom je tot een geïntegreerde verantwoording over beveiliging en digitalisering?  </a:t>
            </a:r>
          </a:p>
          <a:p>
            <a:pPr marL="0" indent="0" eaLnBrk="1" hangingPunct="1">
              <a:buNone/>
            </a:pPr>
            <a:endParaRPr lang="nl-NL" altLang="en-US" sz="2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3029983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04434-8C82-0815-2196-BE002985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DB4C9341-F664-771D-685D-CC9A9611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ENSIA toekomst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A059C68-D26D-530A-4401-0A112D1E4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4. Hoe past ENSIA in SISA en een geïntegreerde verantwoording?  </a:t>
            </a:r>
          </a:p>
          <a:p>
            <a:pPr marL="0" indent="0" eaLnBrk="1" hangingPunct="1">
              <a:buNone/>
            </a:pPr>
            <a:endParaRPr lang="nl-NL" altLang="en-US" sz="2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6015704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39A58-D59D-0E53-46F2-063AF3EE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430508D4-CCC6-939A-8F9A-38FF36600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ENSIA toekomst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30E1297-462A-6B01-B68D-E548286E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1" y="1090613"/>
            <a:ext cx="8748713" cy="347543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5. Hoe zou je de betrokkenheid van bestuurders bij beveiliging en digitalisering kunnen verhogen?  </a:t>
            </a:r>
          </a:p>
          <a:p>
            <a:pPr marL="0" indent="0" eaLnBrk="1" hangingPunct="1">
              <a:buNone/>
            </a:pPr>
            <a:endParaRPr lang="nl-NL" altLang="en-US" sz="2800" dirty="0"/>
          </a:p>
          <a:p>
            <a:pPr eaLnBrk="1" hangingPunct="1"/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096810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Vragen staat vrij!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eaLnBrk="1" hangingPunct="1"/>
            <a:r>
              <a:rPr lang="nl-NL" altLang="en-US" dirty="0">
                <a:latin typeface="Lucida Sans" panose="020B0602030504020204" pitchFamily="34" charset="0"/>
              </a:rPr>
              <a:t>Interactie sprekers – zaal</a:t>
            </a:r>
          </a:p>
          <a:p>
            <a:pPr eaLnBrk="1" hangingPunct="1"/>
            <a:endParaRPr lang="nl-NL" altLang="en-US" dirty="0">
              <a:latin typeface="Lucida Sans" panose="020B0602030504020204" pitchFamily="34" charset="0"/>
            </a:endParaRPr>
          </a:p>
          <a:p>
            <a:pPr eaLnBrk="1" hangingPunct="1"/>
            <a:r>
              <a:rPr lang="nl-NL" altLang="en-US" dirty="0">
                <a:latin typeface="Lucida Sans" panose="020B0602030504020204" pitchFamily="34" charset="0"/>
              </a:rPr>
              <a:t>Jan Roodnat</a:t>
            </a:r>
          </a:p>
        </p:txBody>
      </p:sp>
      <p:sp>
        <p:nvSpPr>
          <p:cNvPr id="4" name="AddCustomDate#1"/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9509228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1619672" y="1047750"/>
            <a:ext cx="5904656" cy="1102519"/>
          </a:xfrm>
        </p:spPr>
        <p:txBody>
          <a:bodyPr/>
          <a:lstStyle/>
          <a:p>
            <a:pPr eaLnBrk="1" hangingPunct="1"/>
            <a:r>
              <a:rPr lang="nl-NL" altLang="en-US" dirty="0"/>
              <a:t>Afsluiting en netwerkborrel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619672" y="2216944"/>
            <a:ext cx="5904656" cy="1114425"/>
          </a:xfrm>
        </p:spPr>
        <p:txBody>
          <a:bodyPr/>
          <a:lstStyle/>
          <a:p>
            <a:pPr eaLnBrk="1" hangingPunct="1"/>
            <a:endParaRPr lang="nl-NL" altLang="en-US" i="1" dirty="0">
              <a:latin typeface="Lucida Sans" panose="020B0602030504020204" pitchFamily="34" charset="0"/>
            </a:endParaRPr>
          </a:p>
        </p:txBody>
      </p:sp>
      <p:sp>
        <p:nvSpPr>
          <p:cNvPr id="3" name="AddCustomDate#1">
            <a:extLst>
              <a:ext uri="{FF2B5EF4-FFF2-40B4-BE49-F238E27FC236}">
                <a16:creationId xmlns:a16="http://schemas.microsoft.com/office/drawing/2014/main" id="{2FA4A91E-2974-D6F4-EE7C-3A8B856A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9194928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ctrTitle"/>
          </p:nvPr>
        </p:nvSpPr>
        <p:spPr>
          <a:xfrm>
            <a:off x="1619672" y="1214438"/>
            <a:ext cx="5904656" cy="934641"/>
          </a:xfrm>
        </p:spPr>
        <p:txBody>
          <a:bodyPr/>
          <a:lstStyle/>
          <a:p>
            <a:pPr eaLnBrk="1" hangingPunct="1"/>
            <a:r>
              <a:rPr lang="nl-NL" altLang="en-US" dirty="0"/>
              <a:t>Bedankt</a:t>
            </a:r>
          </a:p>
        </p:txBody>
      </p:sp>
      <p:sp>
        <p:nvSpPr>
          <p:cNvPr id="11267" name="Subtitle 4"/>
          <p:cNvSpPr txBox="1">
            <a:spLocks/>
          </p:cNvSpPr>
          <p:nvPr/>
        </p:nvSpPr>
        <p:spPr bwMode="auto">
          <a:xfrm>
            <a:off x="1619671" y="1578769"/>
            <a:ext cx="5904657" cy="99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Lucida Sans Unicode" pitchFamily="34" charset="0"/>
              <a:buChar char="▶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eaLnBrk="0" hangingPunct="0">
              <a:spcBef>
                <a:spcPts val="388"/>
              </a:spcBef>
              <a:buClr>
                <a:schemeClr val="tx2"/>
              </a:buClr>
              <a:buFont typeface="Arial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16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endParaRPr lang="nl-NL" altLang="en-US" sz="500" spc="-50" dirty="0">
              <a:latin typeface="Lucida Bright" panose="02040602050505020304" pitchFamily="18" charset="0"/>
              <a:cs typeface="Arial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nl-NL" altLang="en-US" sz="1000" spc="-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Voor meer informatie kun je contact opnemen met:</a:t>
            </a:r>
          </a:p>
          <a:p>
            <a:pPr eaLnBrk="1" hangingPunct="1">
              <a:spcBef>
                <a:spcPts val="0"/>
              </a:spcBef>
              <a:buNone/>
            </a:pPr>
            <a:endParaRPr lang="nl-NL" altLang="en-US" sz="500" spc="-5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Jan Roodnat / Peter Verstege/ Jacko </a:t>
            </a:r>
            <a:r>
              <a:rPr lang="nl-NL" altLang="en-US" sz="1200" spc="-50" dirty="0" err="1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Möhle</a:t>
            </a:r>
            <a:b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06 – 18 30 42 36 / 06 – 53 71 63 09/ 06 - 43639816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3"/>
              </a:rPr>
              <a:t>j.roodnat@minfin.nl</a:t>
            </a: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/ </a:t>
            </a: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4"/>
              </a:rPr>
              <a:t>pverstege@deloitte.nl</a:t>
            </a: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/ </a:t>
            </a: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5"/>
              </a:rPr>
              <a:t>j.mohle@dbaudit.nl</a:t>
            </a:r>
            <a:r>
              <a:rPr lang="nl-NL" altLang="en-US" sz="1200" spc="-50" dirty="0">
                <a:solidFill>
                  <a:srgbClr val="C60C3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</a:p>
          <a:p>
            <a:pPr eaLnBrk="1" hangingPunct="1">
              <a:spcBef>
                <a:spcPts val="0"/>
              </a:spcBef>
              <a:buNone/>
            </a:pPr>
            <a:endParaRPr lang="nl-NL" altLang="en-US" sz="1200" spc="-50" dirty="0">
              <a:solidFill>
                <a:srgbClr val="C60C30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3" name="AddCustomDate#1">
            <a:extLst>
              <a:ext uri="{FF2B5EF4-FFF2-40B4-BE49-F238E27FC236}">
                <a16:creationId xmlns:a16="http://schemas.microsoft.com/office/drawing/2014/main" id="{AB467EFD-61AD-3A20-435F-FDC8F0609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3507854"/>
            <a:ext cx="37914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nl-NL"/>
            </a:defPPr>
            <a:lvl1pPr>
              <a:defRPr sz="1200" spc="-100" baseline="0">
                <a:solidFill>
                  <a:srgbClr val="444444"/>
                </a:solidFill>
                <a:latin typeface="Lucida Bright" panose="02040602050505020304" pitchFamily="18" charset="0"/>
                <a:ea typeface="Verdana" pitchFamily="34" charset="0"/>
                <a:cs typeface="Verdana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fontAlgn="base">
              <a:spcBef>
                <a:spcPct val="0"/>
              </a:spcBef>
              <a:spcAft>
                <a:spcPct val="0"/>
              </a:spcAft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nl-NL" altLang="en-US" dirty="0">
                <a:latin typeface="Lucida Sans"/>
              </a:rPr>
              <a:t>Actualiteiten DigiD, </a:t>
            </a:r>
            <a:r>
              <a:rPr lang="nl-NL" altLang="en-US" dirty="0" err="1">
                <a:latin typeface="Lucida Sans"/>
              </a:rPr>
              <a:t>Suwinet</a:t>
            </a:r>
            <a:r>
              <a:rPr lang="nl-NL" altLang="en-US" dirty="0">
                <a:latin typeface="Lucida Sans"/>
              </a:rPr>
              <a:t> en ENSIA 30 september 2026</a:t>
            </a:r>
            <a:endParaRPr lang="nl-NL" altLang="en-US" noProof="0" dirty="0">
              <a:latin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717169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20BC4B-9080-AC7F-7E24-CDF440C9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6152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" y="0"/>
            <a:ext cx="4571977" cy="51435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1993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4879" y="482599"/>
            <a:ext cx="342900" cy="34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D502E65-32C9-8AF6-2371-7917881FC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"/>
          <a:stretch>
            <a:fillRect/>
          </a:stretch>
        </p:blipFill>
        <p:spPr bwMode="auto">
          <a:xfrm>
            <a:off x="5724090" y="3041060"/>
            <a:ext cx="2267809" cy="142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9F642F7-A7FB-4706-7E51-7F6606F7A9C9}"/>
              </a:ext>
            </a:extLst>
          </p:cNvPr>
          <p:cNvSpPr txBox="1"/>
          <p:nvPr/>
        </p:nvSpPr>
        <p:spPr>
          <a:xfrm>
            <a:off x="871873" y="491837"/>
            <a:ext cx="3213314" cy="1110149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77500" lnSpcReduction="20000"/>
          </a:bodyPr>
          <a:lstStyle/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en-US" sz="2400" b="1" dirty="0" err="1">
                <a:solidFill>
                  <a:srgbClr val="FF0000"/>
                </a:solidFill>
                <a:latin typeface="Aptos" panose="02110004020202020204"/>
                <a:cs typeface="+mn-cs"/>
              </a:rPr>
              <a:t>Check-OUT</a:t>
            </a:r>
            <a:r>
              <a:rPr lang="en-US" sz="2400" b="1" dirty="0">
                <a:solidFill>
                  <a:prstClr val="white"/>
                </a:solidFill>
                <a:latin typeface="Aptos" panose="02110004020202020204"/>
                <a:cs typeface="+mn-cs"/>
              </a:rPr>
              <a:t> </a:t>
            </a:r>
          </a:p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en-US" sz="2400" dirty="0" err="1">
                <a:solidFill>
                  <a:prstClr val="white"/>
                </a:solidFill>
                <a:latin typeface="Aptos" panose="02110004020202020204"/>
                <a:cs typeface="+mn-cs"/>
              </a:rPr>
              <a:t>tbv</a:t>
            </a:r>
            <a:r>
              <a:rPr lang="en-US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ptos" panose="02110004020202020204"/>
                <a:cs typeface="+mn-cs"/>
              </a:rPr>
              <a:t>PE-</a:t>
            </a:r>
            <a:r>
              <a:rPr lang="en-US" sz="2400" b="1" dirty="0" err="1">
                <a:solidFill>
                  <a:srgbClr val="FF0000"/>
                </a:solidFill>
                <a:latin typeface="Aptos" panose="02110004020202020204"/>
                <a:cs typeface="+mn-cs"/>
              </a:rPr>
              <a:t>punten</a:t>
            </a:r>
            <a:r>
              <a:rPr lang="en-US" sz="2400" b="1" dirty="0">
                <a:solidFill>
                  <a:srgbClr val="FF0000"/>
                </a:solidFill>
                <a:latin typeface="Aptos" panose="02110004020202020204"/>
                <a:cs typeface="+mn-cs"/>
              </a:rPr>
              <a:t> </a:t>
            </a: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voor </a:t>
            </a:r>
          </a:p>
          <a:p>
            <a:pPr algn="ctr" defTabSz="685800" fontAlgn="auto">
              <a:lnSpc>
                <a:spcPct val="90000"/>
              </a:lnSpc>
              <a:spcAft>
                <a:spcPts val="450"/>
              </a:spcAft>
            </a:pP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Actualiteiten DigiD, </a:t>
            </a:r>
            <a:r>
              <a:rPr lang="nl-NL" sz="2400" dirty="0" err="1">
                <a:solidFill>
                  <a:prstClr val="white"/>
                </a:solidFill>
                <a:latin typeface="Aptos" panose="02110004020202020204"/>
                <a:cs typeface="+mn-cs"/>
              </a:rPr>
              <a:t>Suwinet</a:t>
            </a:r>
            <a:r>
              <a:rPr lang="nl-NL" sz="2400" dirty="0">
                <a:solidFill>
                  <a:prstClr val="white"/>
                </a:solidFill>
                <a:latin typeface="Aptos" panose="02110004020202020204"/>
                <a:cs typeface="+mn-cs"/>
              </a:rPr>
              <a:t> en ENSIA 30 september 2026</a:t>
            </a:r>
          </a:p>
        </p:txBody>
      </p:sp>
      <p:pic>
        <p:nvPicPr>
          <p:cNvPr id="1025" name="Afbeelding 1" descr="NOREA | NOREA">
            <a:extLst>
              <a:ext uri="{FF2B5EF4-FFF2-40B4-BE49-F238E27FC236}">
                <a16:creationId xmlns:a16="http://schemas.microsoft.com/office/drawing/2014/main" id="{CAD023F2-AB50-7CE0-2357-B6959CDC4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290" y="907329"/>
            <a:ext cx="3229411" cy="9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A988A592-6549-1EE0-BD3B-2BD570E0557E}"/>
              </a:ext>
            </a:extLst>
          </p:cNvPr>
          <p:cNvSpPr/>
          <p:nvPr/>
        </p:nvSpPr>
        <p:spPr>
          <a:xfrm>
            <a:off x="4571985" y="0"/>
            <a:ext cx="4571977" cy="514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nl-NL" sz="135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3" name="Afbeelding 1" descr="NOREA | NOREA">
            <a:extLst>
              <a:ext uri="{FF2B5EF4-FFF2-40B4-BE49-F238E27FC236}">
                <a16:creationId xmlns:a16="http://schemas.microsoft.com/office/drawing/2014/main" id="{67AF5335-14F0-0AAC-92C0-5E7838ACF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3266" y="2085602"/>
            <a:ext cx="3229411" cy="9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QRCode voor Check-OUT voor Actualiteiten DigiD, Suwinet en ENSIA op 30 september 14:00 - 17:00 uur">
            <a:extLst>
              <a:ext uri="{FF2B5EF4-FFF2-40B4-BE49-F238E27FC236}">
                <a16:creationId xmlns:a16="http://schemas.microsoft.com/office/drawing/2014/main" id="{0D07AC31-2F38-CD11-6718-42FC3DB17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91" y="1739146"/>
            <a:ext cx="3049678" cy="30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70276"/>
      </p:ext>
    </p:extLst>
  </p:cSld>
  <p:clrMapOvr>
    <a:masterClrMapping/>
  </p:clrMapOvr>
</p:sld>
</file>

<file path=ppt/theme/theme1.xml><?xml version="1.0" encoding="utf-8"?>
<a:theme xmlns:a="http://schemas.openxmlformats.org/drawingml/2006/main" name="NOREA presentation template_Powerpoint_2000x1125_light_0 2">
  <a:themeElements>
    <a:clrScheme name="Custom 1">
      <a:dk1>
        <a:sysClr val="windowText" lastClr="000000"/>
      </a:dk1>
      <a:lt1>
        <a:sysClr val="window" lastClr="FFFFFF"/>
      </a:lt1>
      <a:dk2>
        <a:srgbClr val="3399CC"/>
      </a:dk2>
      <a:lt2>
        <a:srgbClr val="99CCFF"/>
      </a:lt2>
      <a:accent1>
        <a:srgbClr val="3399CC"/>
      </a:accent1>
      <a:accent2>
        <a:srgbClr val="99CCFF"/>
      </a:accent2>
      <a:accent3>
        <a:srgbClr val="000000"/>
      </a:accent3>
      <a:accent4>
        <a:srgbClr val="808080"/>
      </a:accent4>
      <a:accent5>
        <a:srgbClr val="FFFFFF"/>
      </a:accent5>
      <a:accent6>
        <a:srgbClr val="BFBFBF"/>
      </a:accent6>
      <a:hlink>
        <a:srgbClr val="3399CC"/>
      </a:hlink>
      <a:folHlink>
        <a:srgbClr val="FFFFFF"/>
      </a:folHlink>
    </a:clrScheme>
    <a:fontScheme name="Atos Font 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BQL - Rapportage">
  <a:themeElements>
    <a:clrScheme name="PBQL Colour Palette">
      <a:dk1>
        <a:sysClr val="windowText" lastClr="000000"/>
      </a:dk1>
      <a:lt1>
        <a:sysClr val="window" lastClr="FFFFFF"/>
      </a:lt1>
      <a:dk2>
        <a:srgbClr val="142C46"/>
      </a:dk2>
      <a:lt2>
        <a:srgbClr val="E7E6E6"/>
      </a:lt2>
      <a:accent1>
        <a:srgbClr val="5EB3B1"/>
      </a:accent1>
      <a:accent2>
        <a:srgbClr val="D3D800"/>
      </a:accent2>
      <a:accent3>
        <a:srgbClr val="94D3E5"/>
      </a:accent3>
      <a:accent4>
        <a:srgbClr val="F9B000"/>
      </a:accent4>
      <a:accent5>
        <a:srgbClr val="F08482"/>
      </a:accent5>
      <a:accent6>
        <a:srgbClr val="C1CD7B"/>
      </a:accent6>
      <a:hlink>
        <a:srgbClr val="5EB3B1"/>
      </a:hlink>
      <a:folHlink>
        <a:srgbClr val="142C46"/>
      </a:folHlink>
    </a:clrScheme>
    <a:fontScheme name="PBQL Font Family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noAutofit/>
      </a:bodyPr>
      <a:lstStyle>
        <a:defPPr algn="l">
          <a:lnSpc>
            <a:spcPct val="110000"/>
          </a:lnSpc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BQL - Template-set">
  <a:themeElements>
    <a:clrScheme name="PBQL Colour Palette">
      <a:dk1>
        <a:sysClr val="windowText" lastClr="000000"/>
      </a:dk1>
      <a:lt1>
        <a:sysClr val="window" lastClr="FFFFFF"/>
      </a:lt1>
      <a:dk2>
        <a:srgbClr val="142C46"/>
      </a:dk2>
      <a:lt2>
        <a:srgbClr val="E7E6E6"/>
      </a:lt2>
      <a:accent1>
        <a:srgbClr val="5EB3B1"/>
      </a:accent1>
      <a:accent2>
        <a:srgbClr val="D3D800"/>
      </a:accent2>
      <a:accent3>
        <a:srgbClr val="94D3E5"/>
      </a:accent3>
      <a:accent4>
        <a:srgbClr val="F9B000"/>
      </a:accent4>
      <a:accent5>
        <a:srgbClr val="F08482"/>
      </a:accent5>
      <a:accent6>
        <a:srgbClr val="C1CD7B"/>
      </a:accent6>
      <a:hlink>
        <a:srgbClr val="5EB3B1"/>
      </a:hlink>
      <a:folHlink>
        <a:srgbClr val="142C46"/>
      </a:folHlink>
    </a:clrScheme>
    <a:fontScheme name="PBQL Font Family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600"/>
          </a:spcBef>
          <a:spcAft>
            <a:spcPts val="600"/>
          </a:spcAft>
          <a:defRPr sz="1400" dirty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BQL - Template-set">
  <a:themeElements>
    <a:clrScheme name="PBQL Colour Palette">
      <a:dk1>
        <a:sysClr val="windowText" lastClr="000000"/>
      </a:dk1>
      <a:lt1>
        <a:sysClr val="window" lastClr="FFFFFF"/>
      </a:lt1>
      <a:dk2>
        <a:srgbClr val="142C46"/>
      </a:dk2>
      <a:lt2>
        <a:srgbClr val="E7E6E6"/>
      </a:lt2>
      <a:accent1>
        <a:srgbClr val="5EB3B1"/>
      </a:accent1>
      <a:accent2>
        <a:srgbClr val="D3D800"/>
      </a:accent2>
      <a:accent3>
        <a:srgbClr val="94D3E5"/>
      </a:accent3>
      <a:accent4>
        <a:srgbClr val="F9B000"/>
      </a:accent4>
      <a:accent5>
        <a:srgbClr val="F08482"/>
      </a:accent5>
      <a:accent6>
        <a:srgbClr val="C1CD7B"/>
      </a:accent6>
      <a:hlink>
        <a:srgbClr val="5EB3B1"/>
      </a:hlink>
      <a:folHlink>
        <a:srgbClr val="142C46"/>
      </a:folHlink>
    </a:clrScheme>
    <a:fontScheme name="PBQL Font Family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600"/>
          </a:spcBef>
          <a:spcAft>
            <a:spcPts val="600"/>
          </a:spcAft>
          <a:defRPr sz="1400" dirty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tos Font 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Atos Theme">
      <a:dk1>
        <a:sysClr val="windowText" lastClr="000000"/>
      </a:dk1>
      <a:lt1>
        <a:sysClr val="window" lastClr="FFFFFF"/>
      </a:lt1>
      <a:dk2>
        <a:srgbClr val="0066A1"/>
      </a:dk2>
      <a:lt2>
        <a:srgbClr val="829DC7"/>
      </a:lt2>
      <a:accent1>
        <a:srgbClr val="0066A1"/>
      </a:accent1>
      <a:accent2>
        <a:srgbClr val="829DC7"/>
      </a:accent2>
      <a:accent3>
        <a:srgbClr val="000000"/>
      </a:accent3>
      <a:accent4>
        <a:srgbClr val="808080"/>
      </a:accent4>
      <a:accent5>
        <a:srgbClr val="FFFFFF"/>
      </a:accent5>
      <a:accent6>
        <a:srgbClr val="BFBFBF"/>
      </a:accent6>
      <a:hlink>
        <a:srgbClr val="0066A1"/>
      </a:hlink>
      <a:folHlink>
        <a:srgbClr val="829DC7"/>
      </a:folHlink>
    </a:clrScheme>
    <a:fontScheme name="Atos Font 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5b34a7-81e7-4013-918c-ae4758b9d8d4">
      <Terms xmlns="http://schemas.microsoft.com/office/infopath/2007/PartnerControls"/>
    </lcf76f155ced4ddcb4097134ff3c332f>
    <TaxCatchAll xmlns="e6648f4e-ea13-4a15-a5bd-5e9fb9f809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6FF2895C5B27478EAF4B3D8DFC24DE" ma:contentTypeVersion="13" ma:contentTypeDescription="Een nieuw document maken." ma:contentTypeScope="" ma:versionID="0f56a0adb27a3065ef25e883fb51055f">
  <xsd:schema xmlns:xsd="http://www.w3.org/2001/XMLSchema" xmlns:xs="http://www.w3.org/2001/XMLSchema" xmlns:p="http://schemas.microsoft.com/office/2006/metadata/properties" xmlns:ns2="da5b34a7-81e7-4013-918c-ae4758b9d8d4" xmlns:ns3="c403b627-d8e2-4684-87cf-bcf9a94b74a1" xmlns:ns4="e6648f4e-ea13-4a15-a5bd-5e9fb9f8092a" targetNamespace="http://schemas.microsoft.com/office/2006/metadata/properties" ma:root="true" ma:fieldsID="f81dd7ca079150c35b594fe4457252f6" ns2:_="" ns3:_="" ns4:_="">
    <xsd:import namespace="da5b34a7-81e7-4013-918c-ae4758b9d8d4"/>
    <xsd:import namespace="c403b627-d8e2-4684-87cf-bcf9a94b74a1"/>
    <xsd:import namespace="e6648f4e-ea13-4a15-a5bd-5e9fb9f809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b34a7-81e7-4013-918c-ae4758b9d8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0d5f61ab-b1e9-49aa-8823-d857241501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3b627-d8e2-4684-87cf-bcf9a94b74a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48f4e-ea13-4a15-a5bd-5e9fb9f8092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585420-ab67-40c2-8e55-f671f45c6074}" ma:internalName="TaxCatchAll" ma:showField="CatchAllData" ma:web="e6648f4e-ea13-4a15-a5bd-5e9fb9f809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6001B2-AF96-42EC-B28B-D33143D4715D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da5b34a7-81e7-4013-918c-ae4758b9d8d4"/>
    <ds:schemaRef ds:uri="e6648f4e-ea13-4a15-a5bd-5e9fb9f8092a"/>
  </ds:schemaRefs>
</ds:datastoreItem>
</file>

<file path=customXml/itemProps2.xml><?xml version="1.0" encoding="utf-8"?>
<ds:datastoreItem xmlns:ds="http://schemas.openxmlformats.org/officeDocument/2006/customXml" ds:itemID="{6761FF50-1C86-470E-93BE-3F0ADA345C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DD2BBE-1549-43F2-AEAF-803B14A214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5b34a7-81e7-4013-918c-ae4758b9d8d4"/>
    <ds:schemaRef ds:uri="c403b627-d8e2-4684-87cf-bcf9a94b74a1"/>
    <ds:schemaRef ds:uri="e6648f4e-ea13-4a15-a5bd-5e9fb9f809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NOREA presentation template_Powerpoint_2000x1125_light_0 2</Template>
  <TotalTime>0</TotalTime>
  <Words>2464</Words>
  <Application>Microsoft Office PowerPoint</Application>
  <PresentationFormat>Diavoorstelling (16:9)</PresentationFormat>
  <Paragraphs>499</Paragraphs>
  <Slides>49</Slides>
  <Notes>30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5</vt:i4>
      </vt:variant>
      <vt:variant>
        <vt:lpstr>Diatitels</vt:lpstr>
      </vt:variant>
      <vt:variant>
        <vt:i4>49</vt:i4>
      </vt:variant>
    </vt:vector>
  </HeadingPairs>
  <TitlesOfParts>
    <vt:vector size="66" baseType="lpstr">
      <vt:lpstr>Aptos</vt:lpstr>
      <vt:lpstr>Aptos Display</vt:lpstr>
      <vt:lpstr>Arial</vt:lpstr>
      <vt:lpstr>AvantGarde Bk BT</vt:lpstr>
      <vt:lpstr>Calibri</vt:lpstr>
      <vt:lpstr>Lucida Bright</vt:lpstr>
      <vt:lpstr>Lucida Sans</vt:lpstr>
      <vt:lpstr>Lucida Sans Unicode</vt:lpstr>
      <vt:lpstr>Open Sans</vt:lpstr>
      <vt:lpstr>Open Sans ExtraBold</vt:lpstr>
      <vt:lpstr>Segoe UI Light</vt:lpstr>
      <vt:lpstr>Verdana</vt:lpstr>
      <vt:lpstr>NOREA presentation template_Powerpoint_2000x1125_light_0 2</vt:lpstr>
      <vt:lpstr>PBQL - Rapportage</vt:lpstr>
      <vt:lpstr>PBQL - Template-set</vt:lpstr>
      <vt:lpstr>1_PBQL - Template-set</vt:lpstr>
      <vt:lpstr>Kantoorthema</vt:lpstr>
      <vt:lpstr>PowerPoint-presentatie</vt:lpstr>
      <vt:lpstr>Actualiteiten  DigiD, Suwi(-net) en ENSIA</vt:lpstr>
      <vt:lpstr>Agenda – deel II</vt:lpstr>
      <vt:lpstr>Agenda – deel II</vt:lpstr>
      <vt:lpstr>Opening</vt:lpstr>
      <vt:lpstr>Huishoudelijke mededelingen</vt:lpstr>
      <vt:lpstr>Toelichting door  het bestuur van NOREA</vt:lpstr>
      <vt:lpstr>DigiD actualiteiten</vt:lpstr>
      <vt:lpstr>Agenda</vt:lpstr>
      <vt:lpstr>Terugblik op verantwoordingsjaar 2025</vt:lpstr>
      <vt:lpstr>Uitsluitend directe opdrachten</vt:lpstr>
      <vt:lpstr>Scope vanuit de gebruikersreis</vt:lpstr>
      <vt:lpstr>Technische uitwerking in bijlage 3</vt:lpstr>
      <vt:lpstr>C.03  Kwetsbaarhedenbeheer</vt:lpstr>
      <vt:lpstr>C.09  Patchen tot in productie</vt:lpstr>
      <vt:lpstr>Steunen op serviceorganisaties</vt:lpstr>
      <vt:lpstr>Wat verandert in het rapport?</vt:lpstr>
      <vt:lpstr>Her-assessment en deeltoets</vt:lpstr>
      <vt:lpstr>Ingangsdatum</vt:lpstr>
      <vt:lpstr>Vooruitblik</vt:lpstr>
      <vt:lpstr>Pauze</vt:lpstr>
      <vt:lpstr>Suwi actualiteiten</vt:lpstr>
      <vt:lpstr>Agenda</vt:lpstr>
      <vt:lpstr>Van Handreiking naar Controleprotocol - I</vt:lpstr>
      <vt:lpstr>Van Handreiking naar Controleprotocol - II</vt:lpstr>
      <vt:lpstr>Van Handreiking naar Controleprotocol SUWI</vt:lpstr>
      <vt:lpstr>Van Handreiking naar Controleprotocol SUWI</vt:lpstr>
      <vt:lpstr>Handreiking SUWI (gemeenten) 2026 Uitdagingen - I</vt:lpstr>
      <vt:lpstr>Handreiking SUWI (gemeenten) 2026 Uitdagingen - II</vt:lpstr>
      <vt:lpstr>Handreiking SUWI (gemeenten) 2026 Uitdagingen - III</vt:lpstr>
      <vt:lpstr>Handreiking SUWI (overage afnemers) 2026 Uitdagingen</vt:lpstr>
      <vt:lpstr>Toelichtingen</vt:lpstr>
      <vt:lpstr>Verantwoordingsrichtlijn GeVS 2026 – Gemeenten 2026</vt:lpstr>
      <vt:lpstr>Verantwoordingsrichtlijn GeVS 2027 – Alle verantwoordingsplichtigen</vt:lpstr>
      <vt:lpstr>Specifieke details testaanpak / oordeelvorming</vt:lpstr>
      <vt:lpstr>Oordeelsvorming</vt:lpstr>
      <vt:lpstr>Aanleveren verantwoordingen</vt:lpstr>
      <vt:lpstr>Uitdagingen 2026 en verder</vt:lpstr>
      <vt:lpstr>In 2028 wijzigt mogelijk het normenkader van de Verantwoordingsrichtlijn GeVS</vt:lpstr>
      <vt:lpstr>ENSIA toekomst</vt:lpstr>
      <vt:lpstr>ENSIA toekomst</vt:lpstr>
      <vt:lpstr>ENSIA toekomst</vt:lpstr>
      <vt:lpstr>ENSIA toekomst</vt:lpstr>
      <vt:lpstr>ENSIA toekomst</vt:lpstr>
      <vt:lpstr>ENSIA toekomst</vt:lpstr>
      <vt:lpstr>Vragen staat vrij!</vt:lpstr>
      <vt:lpstr>Afsluiting en netwerkborrel</vt:lpstr>
      <vt:lpstr>Bedankt</vt:lpstr>
      <vt:lpstr>PowerPoint-presentatie</vt:lpstr>
    </vt:vector>
  </TitlesOfParts>
  <Manager>info@newporter.nl</Manager>
  <Company>NBA</Company>
  <LinksUpToDate>false</LinksUpToDate>
  <SharedDoc>false</SharedDoc>
  <HyperlinkBase>http://newporter.nl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Presentatietitel</dc:title>
  <dc:creator>Reinders, Debbie</dc:creator>
  <cp:lastModifiedBy>Jolande Kosten</cp:lastModifiedBy>
  <cp:revision>47</cp:revision>
  <cp:lastPrinted>2011-10-25T10:08:48Z</cp:lastPrinted>
  <dcterms:created xsi:type="dcterms:W3CDTF">2014-05-14T11:47:46Z</dcterms:created>
  <dcterms:modified xsi:type="dcterms:W3CDTF">2026-09-30T09:33:11Z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um">
    <vt:lpwstr>dd-mm-yyyy</vt:lpwstr>
  </property>
  <property fmtid="{D5CDD505-2E9C-101B-9397-08002B2CF9AE}" pid="3" name="Author">
    <vt:lpwstr>Author</vt:lpwstr>
  </property>
  <property fmtid="{D5CDD505-2E9C-101B-9397-08002B2CF9AE}" pid="4" name="GBU">
    <vt:lpwstr>GBU</vt:lpwstr>
  </property>
  <property fmtid="{D5CDD505-2E9C-101B-9397-08002B2CF9AE}" pid="5" name="Division">
    <vt:lpwstr>Division</vt:lpwstr>
  </property>
  <property fmtid="{D5CDD505-2E9C-101B-9397-08002B2CF9AE}" pid="6" name="Department">
    <vt:lpwstr>Department</vt:lpwstr>
  </property>
  <property fmtid="{D5CDD505-2E9C-101B-9397-08002B2CF9AE}" pid="7" name="Classification">
    <vt:lpwstr>© For internal use</vt:lpwstr>
  </property>
  <property fmtid="{D5CDD505-2E9C-101B-9397-08002B2CF9AE}" pid="8" name="MSIP_Label_798eb1ba-53af-4455-b09d-818c8f42fbe3_Enabled">
    <vt:lpwstr>true</vt:lpwstr>
  </property>
  <property fmtid="{D5CDD505-2E9C-101B-9397-08002B2CF9AE}" pid="9" name="MSIP_Label_798eb1ba-53af-4455-b09d-818c8f42fbe3_SetDate">
    <vt:lpwstr>2026-09-28T13:50:46Z</vt:lpwstr>
  </property>
  <property fmtid="{D5CDD505-2E9C-101B-9397-08002B2CF9AE}" pid="10" name="MSIP_Label_798eb1ba-53af-4455-b09d-818c8f42fbe3_Method">
    <vt:lpwstr>Standard</vt:lpwstr>
  </property>
  <property fmtid="{D5CDD505-2E9C-101B-9397-08002B2CF9AE}" pid="11" name="MSIP_Label_798eb1ba-53af-4455-b09d-818c8f42fbe3_Name">
    <vt:lpwstr>FIN-ADR-Rijksoverheid</vt:lpwstr>
  </property>
  <property fmtid="{D5CDD505-2E9C-101B-9397-08002B2CF9AE}" pid="12" name="MSIP_Label_798eb1ba-53af-4455-b09d-818c8f42fbe3_SiteId">
    <vt:lpwstr>84712536-f524-40a0-913b-5d25ba502732</vt:lpwstr>
  </property>
  <property fmtid="{D5CDD505-2E9C-101B-9397-08002B2CF9AE}" pid="13" name="MSIP_Label_798eb1ba-53af-4455-b09d-818c8f42fbe3_ActionId">
    <vt:lpwstr>c816e137-d050-4af9-914c-db2ad25ea661</vt:lpwstr>
  </property>
  <property fmtid="{D5CDD505-2E9C-101B-9397-08002B2CF9AE}" pid="14" name="MSIP_Label_798eb1ba-53af-4455-b09d-818c8f42fbe3_ContentBits">
    <vt:lpwstr>0</vt:lpwstr>
  </property>
  <property fmtid="{D5CDD505-2E9C-101B-9397-08002B2CF9AE}" pid="15" name="MSIP_Label_798eb1ba-53af-4455-b09d-818c8f42fbe3_Tag">
    <vt:lpwstr>10, 3, 0, 1</vt:lpwstr>
  </property>
  <property fmtid="{D5CDD505-2E9C-101B-9397-08002B2CF9AE}" pid="16" name="ContentTypeId">
    <vt:lpwstr>0x0101008B6FF2895C5B27478EAF4B3D8DFC24DE</vt:lpwstr>
  </property>
  <property fmtid="{D5CDD505-2E9C-101B-9397-08002B2CF9AE}" pid="17" name="MediaServiceImageTags">
    <vt:lpwstr/>
  </property>
</Properties>
</file>